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-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3-5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09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небольшие осадки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снег).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юго-западный 2-7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1,127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1,374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0,163</a:t>
                      </a:r>
                      <a:endParaRPr lang="ru-RU" sz="1000" b="0" i="0" u="none" strike="noStrike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18137</TotalTime>
  <Words>538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3836</cp:revision>
  <cp:lastPrinted>2021-07-01T03:56:27Z</cp:lastPrinted>
  <dcterms:created xsi:type="dcterms:W3CDTF">2018-03-27T06:03:00Z</dcterms:created>
  <dcterms:modified xsi:type="dcterms:W3CDTF">2024-01-07T07:05:11Z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