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24" d="100"/>
          <a:sy n="124" d="100"/>
        </p:scale>
        <p:origin x="-600" y="11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90706752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5101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1,69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Петропавловск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снег, метель. Ветер юго-западный, западный 15-20, днем порывы 25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днем 9-11 мороза днем с дальнейшим понижением.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юго-западный, западный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15456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4265</cp:revision>
  <cp:lastPrinted>2021-07-01T03:56:27Z</cp:lastPrinted>
  <dcterms:created xsi:type="dcterms:W3CDTF">2018-03-27T06:03:00Z</dcterms:created>
  <dcterms:modified xsi:type="dcterms:W3CDTF">2024-01-07T07:22:16Z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