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>
        <p:scale>
          <a:sx n="80" d="100"/>
          <a:sy n="80" d="100"/>
        </p:scale>
        <p:origin x="-989" y="2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1752090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414557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19959"/>
            <a:ext cx="4758096" cy="171739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Облачно, осадки (преимущественно снег), гололед, метель. Ветер юго-западный, западный ночью 9-14, порывы 15-20, днем 15-20, порывы 25 м/с. Температура воздуха ночью 4-6 мороза, днем 0-2 тепла.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Переменная облачность, слабый снег, низовая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метель, гололед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9-14, порывы 15-20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12-14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января, ночью 09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478740"/>
              </p:ext>
            </p:extLst>
          </p:nvPr>
        </p:nvGraphicFramePr>
        <p:xfrm>
          <a:off x="5121267" y="3878212"/>
          <a:ext cx="4522993" cy="2385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957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78892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3090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98861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0.932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90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15965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18535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Тищенко А.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28352</TotalTime>
  <Words>682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4690</cp:revision>
  <cp:lastPrinted>2021-11-30T05:55:24Z</cp:lastPrinted>
  <dcterms:created xsi:type="dcterms:W3CDTF">2018-03-27T06:03:00Z</dcterms:created>
  <dcterms:modified xsi:type="dcterms:W3CDTF">2024-01-07T05:27:29Z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