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p:scale>
          <a:sx n="80" d="100"/>
          <a:sy n="80" d="100"/>
        </p:scale>
        <p:origin x="-989"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193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0564968"/>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1240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0.248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0.766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0.341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оңтүстік-шығысқа 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м/с. Ауа температурасы түнде 7-9, күндіз 4-6</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08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қар, бұркасын, көктайғақ. </a:t>
            </a:r>
            <a:r>
              <a:rPr lang="kk-KZ" sz="1100">
                <a:latin typeface="Times New Roman" panose="02020603050405020304" pitchFamily="18" charset="0"/>
                <a:cs typeface="Times New Roman" panose="02020603050405020304" pitchFamily="18" charset="0"/>
              </a:rPr>
              <a:t>Оңтүстік-батыстан жел соғады, күші 9-14, екпіні 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4-6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Тищенко А./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26720</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4547</cp:revision>
  <cp:lastPrinted>2023-01-16T10:13:34Z</cp:lastPrinted>
  <dcterms:created xsi:type="dcterms:W3CDTF">2018-03-27T06:03:00Z</dcterms:created>
  <dcterms:modified xsi:type="dcterms:W3CDTF">2024-01-06T05:30:39Z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