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584473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оңтүстік-батыс бағыттан оңтүстік-шығыс бағытқа ауысады 8-13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08</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rgbClr val="FF0000"/>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rPr>
              <a:t>төмен</a:t>
            </a:r>
            <a:r>
              <a:rPr lang="ru-RU" sz="1200" dirty="0" smtClean="0">
                <a:solidFill>
                  <a:srgbClr val="FF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176814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17288</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3284</cp:revision>
  <cp:lastPrinted>2021-07-01T03:56:27Z</cp:lastPrinted>
  <dcterms:created xsi:type="dcterms:W3CDTF">2018-03-27T06:03:00Z</dcterms:created>
  <dcterms:modified xsi:type="dcterms:W3CDTF">2024-01-06T07:12:26Z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