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84"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929399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1557" y="266579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55989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1573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0,888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уақыттарда</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жаңбыр</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тұман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Жел солтүстік-батыстан оңтүстік-батысқа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9-11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08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 кей уақыттарда тұман</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2-4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56301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dirty="0" smtClean="0">
                <a:solidFill>
                  <a:srgbClr val="000000"/>
                </a:solidFill>
                <a:latin typeface="Times New Roman" panose="02020603050405020304" pitchFamily="18" charset="0"/>
                <a:cs typeface="Times New Roman" panose="02020603050405020304" pitchFamily="18" charset="0"/>
              </a:rPr>
              <a:t>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25827</TotalTime>
  <Words>601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3162</cp:revision>
  <cp:lastPrinted>2021-07-01T07:38:07Z</cp:lastPrinted>
  <dcterms:created xsi:type="dcterms:W3CDTF">2018-03-27T06:03:00Z</dcterms:created>
  <dcterms:modified xsi:type="dcterms:W3CDTF">2024-01-06T06:20:34Z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