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255378220"/>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950632116"/>
              </p:ext>
            </p:extLst>
          </p:nvPr>
        </p:nvGraphicFramePr>
        <p:xfrm>
          <a:off x="5037714" y="4594056"/>
          <a:ext cx="4667576" cy="209931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ru-RU"/>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ru-RU"/>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ru-RU"/>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ru-RU"/>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ru-RU"/>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ru-RU"/>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ru-RU"/>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ru-RU"/>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ru-RU"/>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ru-RU"/>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Кей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уақытта тұман.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 оңтүстік-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жаңбыр</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тұман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оңтүстіктен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07 </a:t>
            </a:r>
            <a:r>
              <a:rPr lang="ru-RU" sz="1200" dirty="0" err="1" smtClean="0">
                <a:solidFill>
                  <a:schemeClr val="tx1"/>
                </a:solidFill>
                <a:latin typeface="Times New Roman" pitchFamily="18" charset="0"/>
                <a:cs typeface="Times New Roman" pitchFamily="18" charset="0"/>
              </a:rPr>
              <a:t>қаңтарға</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08 қаңтарға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14755</TotalTime>
  <Words>547</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3005</cp:revision>
  <cp:lastPrinted>2021-07-01T07:38:07Z</cp:lastPrinted>
  <dcterms:created xsi:type="dcterms:W3CDTF">2018-03-27T06:03:00Z</dcterms:created>
  <dcterms:modified xsi:type="dcterms:W3CDTF">2024-01-06T09:11:19Z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