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30" d="100"/>
          <a:sy n="130" d="100"/>
        </p:scale>
        <p:origin x="3210" y="13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06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31216"/>
          </a:xfrm>
          <a:prstGeom prst="rect">
            <a:avLst/>
          </a:prstGeom>
        </p:spPr>
        <p:txBody>
          <a:bodyPr wrap="square">
            <a:spAutoFit/>
          </a:bodyPr>
          <a:lstStyle/>
          <a:p>
            <a:pPr lvl="0" algn="ctr"/>
            <a:r>
              <a:rPr lang="ru-RU" altLang="ru-RU" sz="1000" b="1" dirty="0">
                <a:latin typeface="Times New Roman" pitchFamily="18" charset="0"/>
                <a:cs typeface="Times New Roman" pitchFamily="18" charset="0"/>
              </a:rPr>
              <a:t>Петропавл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07 қантар</a:t>
            </a:r>
            <a:r>
              <a:rPr lang="kk-KZ" sz="1000" b="1" dirty="0" smtClean="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lvl="0" algn="ctr"/>
            <a:r>
              <a:rPr lang="ru-RU" altLang="ru-RU" sz="1000" b="1" dirty="0">
                <a:solidFill>
                  <a:srgbClr val="000000"/>
                </a:solidFill>
                <a:latin typeface="Times New Roman" pitchFamily="18" charset="0"/>
                <a:cs typeface="Times New Roman" pitchFamily="18" charset="0"/>
              </a:rPr>
              <a:t>2023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06 </a:t>
            </a:r>
            <a:r>
              <a:rPr lang="kk-KZ" sz="1000" b="1" dirty="0">
                <a:latin typeface="Times New Roman" pitchFamily="18" charset="0"/>
                <a:cs typeface="Times New Roman" pitchFamily="18" charset="0"/>
              </a:rPr>
              <a:t>қаңтар</a:t>
            </a:r>
            <a:r>
              <a:rPr lang="kk-KZ" sz="1000" b="1" dirty="0">
                <a:solidFill>
                  <a:srgbClr val="000000"/>
                </a:solidFill>
                <a:latin typeface="Times New Roman" pitchFamily="18" charset="0"/>
                <a:cs typeface="Times New Roman" pitchFamily="18" charset="0"/>
              </a:rPr>
              <a:t>д</a:t>
            </a:r>
            <a:r>
              <a:rPr lang="kk-KZ" altLang="ru-RU" sz="1000" b="1" dirty="0">
                <a:solidFill>
                  <a:srgbClr val="000000"/>
                </a:solidFill>
                <a:latin typeface="Times New Roman" pitchFamily="18" charset="0"/>
                <a:cs typeface="Times New Roman" pitchFamily="18" charset="0"/>
              </a:rPr>
              <a:t>ан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07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79388"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қар, бұрқасын. Оңтүстік-шығыстан, оңтүстіктен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күндіз екпіні 15-20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26-28, күндіз 2-4 градус аяз.</a:t>
            </a:r>
            <a:endParaRPr lang="ru-RU" sz="1200" dirty="0">
              <a:latin typeface="Times New Roman" pitchFamily="18" charset="0"/>
              <a:cs typeface="Times New Roman" pitchFamily="18" charset="0"/>
            </a:endParaRPr>
          </a:p>
          <a:p>
            <a:pPr indent="182563" algn="ctr">
              <a:tabLst>
                <a:tab pos="180975" algn="l"/>
              </a:tabLst>
            </a:pPr>
            <a:r>
              <a:rPr lang="kk-KZ" altLang="ru-RU" sz="1000" b="1" dirty="0" smtClean="0">
                <a:solidFill>
                  <a:srgbClr val="000000"/>
                </a:solidFill>
                <a:latin typeface="Times New Roman" pitchFamily="18" charset="0"/>
                <a:cs typeface="Times New Roman" pitchFamily="18" charset="0"/>
              </a:rPr>
              <a:t>08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r>
              <a:rPr lang="ru-RU" altLang="ru-RU" sz="1000" b="1" dirty="0">
                <a:solidFill>
                  <a:srgbClr val="000000"/>
                </a:solidFill>
                <a:latin typeface="Times New Roman" pitchFamily="18" charset="0"/>
                <a:cs typeface="Times New Roman" pitchFamily="18" charset="0"/>
              </a:rPr>
              <a:t> </a:t>
            </a:r>
          </a:p>
          <a:p>
            <a:pPr algn="ct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07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08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sz="1000" b="1" dirty="0">
                <a:solidFill>
                  <a:srgbClr val="000000"/>
                </a:solidFill>
                <a:latin typeface="Times New Roman" pitchFamily="18" charset="0"/>
                <a:cs typeface="Times New Roman" pitchFamily="18" charset="0"/>
              </a:rPr>
              <a:t>09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бұрқасын. Оңтүстік-батыстан</a:t>
            </a:r>
            <a:r>
              <a:rPr lang="kk-KZ" sz="1200" dirty="0" smtClean="0"/>
              <a:t> </a:t>
            </a:r>
            <a:r>
              <a:rPr lang="kk-KZ" sz="1200" dirty="0" smtClean="0">
                <a:latin typeface="Times New Roman" pitchFamily="18" charset="0"/>
                <a:cs typeface="Times New Roman" pitchFamily="18" charset="0"/>
              </a:rPr>
              <a:t>жел соғады, күші  9-14,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07</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08</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14364</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4100</cp:revision>
  <cp:lastPrinted>2021-07-01T03:56:27Z</cp:lastPrinted>
  <dcterms:created xsi:type="dcterms:W3CDTF">2018-03-27T06:03:00Z</dcterms:created>
  <dcterms:modified xsi:type="dcterms:W3CDTF">2024-01-06T08:11:08Z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