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94316931"/>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92585985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extLst>
                </a:gridCol>
                <a:gridCol w="1488518">
                  <a:extLst>
                    <a:ext uri="{9D8B030D-6E8A-4147-A177-3AD203B41FA5}"/>
                  </a:extLst>
                </a:gridCol>
                <a:gridCol w="1447765">
                  <a:extLst>
                    <a:ext uri="{9D8B030D-6E8A-4147-A177-3AD203B41FA5}"/>
                  </a:extLst>
                </a:gridCol>
              </a:tblGrid>
              <a:tr h="4075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121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73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73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a:t>
            </a:r>
            <a:r>
              <a:rPr lang="kk-KZ" altLang="ru-RU" sz="1200" dirty="0" smtClean="0">
                <a:solidFill>
                  <a:srgbClr val="000000"/>
                </a:solidFill>
                <a:latin typeface="Times New Roman" pitchFamily="18" charset="0"/>
                <a:cs typeface="Times New Roman" pitchFamily="18" charset="0"/>
              </a:rPr>
              <a:t>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Түнде және таңертең </a:t>
            </a:r>
            <a:r>
              <a:rPr lang="kk-KZ" altLang="ru-RU" sz="1200" dirty="0" smtClean="0">
                <a:solidFill>
                  <a:srgbClr val="000000"/>
                </a:solidFill>
                <a:latin typeface="Times New Roman" pitchFamily="18" charset="0"/>
                <a:cs typeface="Times New Roman" pitchFamily="18" charset="0"/>
              </a:rPr>
              <a:t>тұман. Оңтүстік-батыстан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7-12</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түнде </a:t>
            </a:r>
            <a:r>
              <a:rPr lang="kk-KZ" altLang="ru-RU" sz="1200" dirty="0" smtClean="0">
                <a:solidFill>
                  <a:srgbClr val="000000"/>
                </a:solidFill>
                <a:latin typeface="Times New Roman" pitchFamily="18" charset="0"/>
                <a:cs typeface="Times New Roman" pitchFamily="18" charset="0"/>
              </a:rPr>
              <a:t>0-2 аяз,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1-3</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07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түнде жауын-шашын </a:t>
            </a:r>
            <a:r>
              <a:rPr lang="ru-RU" altLang="ru-RU" sz="1200" dirty="0" smtClean="0">
                <a:solidFill>
                  <a:srgbClr val="000000"/>
                </a:solidFill>
                <a:latin typeface="Times New Roman" pitchFamily="18" charset="0"/>
                <a:cs typeface="Times New Roman" pitchFamily="18" charset="0"/>
              </a:rPr>
              <a:t>(</a:t>
            </a:r>
            <a:r>
              <a:rPr lang="ru-RU" altLang="ru-RU" sz="1200" dirty="0" err="1" smtClean="0">
                <a:solidFill>
                  <a:srgbClr val="000000"/>
                </a:solidFill>
                <a:latin typeface="Times New Roman" pitchFamily="18" charset="0"/>
                <a:cs typeface="Times New Roman" pitchFamily="18" charset="0"/>
              </a:rPr>
              <a:t>қар</a:t>
            </a:r>
            <a:r>
              <a:rPr lang="ru-RU" altLang="ru-RU" sz="1200" dirty="0" smtClean="0">
                <a:solidFill>
                  <a:srgbClr val="000000"/>
                </a:solidFill>
                <a:latin typeface="Times New Roman" pitchFamily="18" charset="0"/>
                <a:cs typeface="Times New Roman" pitchFamily="18" charset="0"/>
              </a:rPr>
              <a:t>, </a:t>
            </a:r>
            <a:r>
              <a:rPr lang="ru-RU" altLang="ru-RU" sz="1200" dirty="0" err="1" smtClean="0">
                <a:solidFill>
                  <a:srgbClr val="000000"/>
                </a:solidFill>
                <a:latin typeface="Times New Roman" pitchFamily="18" charset="0"/>
                <a:cs typeface="Times New Roman" pitchFamily="18" charset="0"/>
              </a:rPr>
              <a:t>жаңбыр</a:t>
            </a:r>
            <a:r>
              <a:rPr lang="ru-RU" altLang="ru-RU" sz="1200" dirty="0" smtClean="0">
                <a:solidFill>
                  <a:srgbClr val="000000"/>
                </a:solidFill>
                <a:latin typeface="Times New Roman" pitchFamily="18" charset="0"/>
                <a:cs typeface="Times New Roman" pitchFamily="18" charset="0"/>
              </a:rPr>
              <a:t>)</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Солтүстік-батыстан жел соғады, күші </a:t>
            </a:r>
            <a:r>
              <a:rPr lang="kk-KZ" altLang="ru-RU" sz="1200" dirty="0" smtClean="0">
                <a:solidFill>
                  <a:srgbClr val="000000"/>
                </a:solidFill>
                <a:latin typeface="Times New Roman" pitchFamily="18" charset="0"/>
                <a:cs typeface="Times New Roman" pitchFamily="18" charset="0"/>
              </a:rPr>
              <a:t>9-14</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 Ауа </a:t>
            </a:r>
            <a:r>
              <a:rPr lang="kk-KZ" altLang="ru-RU" sz="1200" smtClean="0">
                <a:solidFill>
                  <a:srgbClr val="000000"/>
                </a:solidFill>
                <a:latin typeface="Times New Roman" pitchFamily="18" charset="0"/>
                <a:cs typeface="Times New Roman" pitchFamily="18" charset="0"/>
              </a:rPr>
              <a:t>температурасы </a:t>
            </a:r>
            <a:r>
              <a:rPr lang="kk-KZ" altLang="ru-RU" sz="1200" smtClean="0">
                <a:solidFill>
                  <a:srgbClr val="000000"/>
                </a:solidFill>
                <a:latin typeface="Times New Roman" pitchFamily="18" charset="0"/>
                <a:cs typeface="Times New Roman" pitchFamily="18" charset="0"/>
              </a:rPr>
              <a:t>5-7</a:t>
            </a:r>
            <a:r>
              <a:rPr lang="kk-KZ" altLang="ru-RU" sz="120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409090"/>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19125</TotalTime>
  <Words>590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3384</cp:revision>
  <cp:lastPrinted>2023-02-06T06:57:51Z</cp:lastPrinted>
  <dcterms:created xsi:type="dcterms:W3CDTF">2018-03-27T06:03:00Z</dcterms:created>
  <dcterms:modified xsi:type="dcterms:W3CDTF">2024-01-06T08:11:05Z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