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87874395"/>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қа</a:t>
                      </a:r>
                      <a:r>
                        <a:rPr lang="ru-RU" sz="1200" b="1" i="1" dirty="0" err="1" smtClean="0">
                          <a:latin typeface="Times New Roman" panose="02020603050405020304" pitchFamily="18" charset="0"/>
                          <a:cs typeface="Times New Roman" panose="02020603050405020304" pitchFamily="18" charset="0"/>
                        </a:rPr>
                        <a:t>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қа</a:t>
            </a:r>
            <a:r>
              <a:rPr lang="ru-RU" sz="1200" b="1" dirty="0" err="1">
                <a:latin typeface="Times New Roman" panose="02020603050405020304" pitchFamily="18" charset="0"/>
                <a:cs typeface="Times New Roman" panose="02020603050405020304" pitchFamily="18" charset="0"/>
              </a:rPr>
              <a:t>ңтар</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906172850"/>
              </p:ext>
            </p:extLst>
          </p:nvPr>
        </p:nvGraphicFramePr>
        <p:xfrm>
          <a:off x="5013732" y="4293096"/>
          <a:ext cx="4691064" cy="181602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06 қа</a:t>
            </a:r>
            <a:r>
              <a:rPr lang="ru-RU" sz="1200" b="1" dirty="0" err="1" smtClean="0">
                <a:latin typeface="Times New Roman" panose="02020603050405020304" pitchFamily="18" charset="0"/>
                <a:cs typeface="Times New Roman" panose="02020603050405020304" pitchFamily="18" charset="0"/>
              </a:rPr>
              <a:t>ңтард</a:t>
            </a:r>
            <a:r>
              <a:rPr lang="kk-KZ" altLang="ru-RU" sz="1200" b="1" dirty="0" smtClean="0">
                <a:latin typeface="Times New Roman" pitchFamily="18" charset="0"/>
                <a:cs typeface="Times New Roman" pitchFamily="18" charset="0"/>
              </a:rPr>
              <a:t>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07 </a:t>
            </a:r>
            <a:r>
              <a:rPr lang="ru-RU" sz="1200" b="1" dirty="0" err="1">
                <a:latin typeface="Times New Roman" panose="02020603050405020304" pitchFamily="18" charset="0"/>
                <a:cs typeface="Times New Roman" panose="02020603050405020304" pitchFamily="18" charset="0"/>
              </a:rPr>
              <a:t>қаңтар</a:t>
            </a:r>
            <a:r>
              <a:rPr lang="kk-KZ" altLang="ru-RU" sz="1200" b="1" dirty="0" smtClean="0">
                <a:latin typeface="Times New Roman" pitchFamily="18" charset="0"/>
                <a:cs typeface="Times New Roman" pitchFamily="18" charset="0"/>
              </a:rPr>
              <a:t>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a:t>
            </a:r>
            <a:r>
              <a:rPr lang="kk-KZ" sz="1100" dirty="0" smtClean="0">
                <a:latin typeface="Times New Roman" pitchFamily="18" charset="0"/>
                <a:cs typeface="Times New Roman" pitchFamily="18" charset="0"/>
              </a:rPr>
              <a:t>аңертең </a:t>
            </a:r>
            <a:r>
              <a:rPr lang="kk-KZ" sz="1100" dirty="0" smtClean="0">
                <a:latin typeface="Times New Roman" pitchFamily="18" charset="0"/>
                <a:cs typeface="Times New Roman" pitchFamily="18" charset="0"/>
              </a:rPr>
              <a:t>және күндіз жаңбыр жауады. Оңтүстік-шығыстан оңтүстік-батысқа ауысатын жел соғады, күші 8-13, күндіз екпіні 15-20 м/с. Ауа температурасы түнде 4-6, күндіз 10-12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08 </a:t>
            </a:r>
            <a:r>
              <a:rPr lang="ru-RU" sz="1200" b="1" dirty="0" err="1">
                <a:latin typeface="Times New Roman" panose="02020603050405020304" pitchFamily="18" charset="0"/>
                <a:cs typeface="Times New Roman" panose="02020603050405020304" pitchFamily="18" charset="0"/>
              </a:rPr>
              <a:t>қаңтарға</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21 сағ. 07 </a:t>
            </a:r>
            <a:r>
              <a:rPr lang="ru-RU" sz="1200" b="1" dirty="0" err="1" smtClean="0">
                <a:latin typeface="Times New Roman" panose="02020603050405020304" pitchFamily="18" charset="0"/>
                <a:cs typeface="Times New Roman" panose="02020603050405020304" pitchFamily="18" charset="0"/>
              </a:rPr>
              <a:t>қаңтар</a:t>
            </a:r>
            <a:r>
              <a:rPr lang="kk-KZ" sz="1200" b="1" dirty="0">
                <a:latin typeface="Times New Roman" pitchFamily="18" charset="0"/>
                <a:cs typeface="Times New Roman" pitchFamily="18" charset="0"/>
              </a:rPr>
              <a:t>д</a:t>
            </a:r>
            <a:r>
              <a:rPr lang="kk-KZ" altLang="ru-RU" sz="1200" b="1" dirty="0" smtClean="0">
                <a:latin typeface="Times New Roman" pitchFamily="18" charset="0"/>
                <a:cs typeface="Times New Roman" pitchFamily="18" charset="0"/>
              </a:rPr>
              <a:t>ан  09 сағ. </a:t>
            </a:r>
            <a:r>
              <a:rPr lang="ru-RU" sz="1200" b="1" dirty="0" smtClean="0">
                <a:latin typeface="Times New Roman" panose="02020603050405020304" pitchFamily="18" charset="0"/>
                <a:cs typeface="Times New Roman" panose="02020603050405020304" pitchFamily="18" charset="0"/>
              </a:rPr>
              <a:t>08 </a:t>
            </a:r>
            <a:r>
              <a:rPr lang="ru-RU" sz="1200" b="1" dirty="0" err="1" smtClean="0">
                <a:latin typeface="Times New Roman" panose="02020603050405020304" pitchFamily="18" charset="0"/>
                <a:cs typeface="Times New Roman" panose="02020603050405020304" pitchFamily="18" charset="0"/>
              </a:rPr>
              <a:t>қаңтарға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Түнде және таңертең жауын-шашын (көбірек жаңбыр) жауады. Оңтүстік-шығыстан жел соғады, күші 8-13, күндіз екпіні 15-20 м/с. Ауа температурасы 2-4 жылы болаты.</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a:solidFill>
                  <a:schemeClr val="tx1"/>
                </a:solidFill>
                <a:latin typeface="Times New Roman" panose="02020603050405020304" pitchFamily="18" charset="0"/>
                <a:cs typeface="Times New Roman" panose="02020603050405020304" pitchFamily="18" charset="0"/>
              </a:rPr>
              <a:t>қаңтарда</a:t>
            </a:r>
            <a:r>
              <a:rPr lang="ru-RU" sz="1200" dirty="0" smtClean="0">
                <a:solidFill>
                  <a:schemeClr val="tx1"/>
                </a:solidFill>
                <a:latin typeface="Times New Roman" panose="02020603050405020304" pitchFamily="18" charset="0"/>
                <a:cs typeface="Times New Roman" panose="02020603050405020304" pitchFamily="18" charset="0"/>
              </a:rPr>
              <a:t>, 08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Сүгірәлі </a:t>
            </a:r>
            <a:r>
              <a:rPr lang="ru-RU" sz="1200" b="1" i="1" dirty="0" smtClean="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13621</TotalTime>
  <Words>592</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3087</cp:revision>
  <cp:lastPrinted>2021-07-01T03:56:27Z</cp:lastPrinted>
  <dcterms:created xsi:type="dcterms:W3CDTF">2018-03-27T06:03:00Z</dcterms:created>
  <dcterms:modified xsi:type="dcterms:W3CDTF">2024-01-06T06:22:17Z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