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708854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38992"/>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06 қаңтар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07</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latin typeface="Times New Roman" panose="02020603050405020304" pitchFamily="18" charset="0"/>
              </a:rPr>
              <a:t>Б</a:t>
            </a:r>
            <a:r>
              <a:rPr lang="kk-KZ" sz="1200" dirty="0" smtClean="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түнде қар, тұман. </a:t>
            </a:r>
            <a:r>
              <a:rPr lang="kk-KZ" sz="1200" dirty="0" smtClean="0">
                <a:solidFill>
                  <a:prstClr val="black"/>
                </a:solidFill>
                <a:latin typeface="Times New Roman" pitchFamily="18" charset="0"/>
                <a:cs typeface="Times New Roman" pitchFamily="18" charset="0"/>
              </a:rPr>
              <a:t>Жел оңтүстік-шығыстан 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күндіз 0-2° </a:t>
            </a:r>
            <a:r>
              <a:rPr lang="kk-KZ" sz="1200" dirty="0" smtClean="0">
                <a:solidFill>
                  <a:prstClr val="black"/>
                </a:solidFill>
                <a:latin typeface="Times New Roman" pitchFamily="18" charset="0"/>
                <a:cs typeface="Times New Roman" pitchFamily="18" charset="0"/>
              </a:rPr>
              <a:t>аяз </a:t>
            </a:r>
            <a:r>
              <a:rPr lang="kk-KZ" sz="1200" dirty="0" smtClean="0">
                <a:solidFill>
                  <a:prstClr val="black"/>
                </a:solidFill>
                <a:latin typeface="Times New Roman" pitchFamily="18" charset="0"/>
                <a:cs typeface="Times New Roman" pitchFamily="18" charset="0"/>
              </a:rPr>
              <a:t>болады.</a:t>
            </a:r>
            <a:endParaRPr lang="ru-RU" altLang="ru-RU" sz="1200" b="1" dirty="0" smtClean="0">
              <a:latin typeface="Times New Roman" pitchFamily="18" charset="0"/>
              <a:cs typeface="Times New Roman" pitchFamily="18" charset="0"/>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08 қаңтарға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07 </a:t>
            </a:r>
            <a:r>
              <a:rPr lang="kk-KZ" sz="1200" b="1" dirty="0">
                <a:latin typeface="Times New Roman" panose="02020603050405020304" pitchFamily="18" charset="0"/>
                <a:cs typeface="Times New Roman" panose="02020603050405020304" pitchFamily="18" charset="0"/>
              </a:rPr>
              <a:t>қаңтар</a:t>
            </a:r>
            <a:r>
              <a:rPr lang="kk-KZ"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8</a:t>
            </a:r>
            <a:r>
              <a:rPr lang="kk-KZ" sz="1200" b="1" dirty="0" smtClean="0">
                <a:latin typeface="Times New Roman" panose="02020603050405020304" pitchFamily="18" charset="0"/>
                <a:cs typeface="Times New Roman" panose="02020603050405020304" pitchFamily="18" charset="0"/>
              </a:rPr>
              <a:t> қаңтар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anose="02020603050405020304" pitchFamily="18" charset="0"/>
                <a:ea typeface="Calibri" panose="020F0502020204030204" pitchFamily="34" charset="0"/>
              </a:rPr>
              <a:t>Көшпелі б</a:t>
            </a:r>
            <a:r>
              <a:rPr lang="kk-KZ" sz="1200" dirty="0">
                <a:solidFill>
                  <a:prstClr val="black"/>
                </a:solidFill>
                <a:latin typeface="Times New Roman" pitchFamily="18" charset="0"/>
                <a:cs typeface="Times New Roman" pitchFamily="18" charset="0"/>
              </a:rPr>
              <a:t>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5-7°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2" y="236384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503" y="321710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74844833"/>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20616</TotalTime>
  <Words>607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3276</cp:revision>
  <cp:lastPrinted>2021-07-01T03:56:27Z</cp:lastPrinted>
  <dcterms:created xsi:type="dcterms:W3CDTF">2018-03-27T06:03:00Z</dcterms:created>
  <dcterms:modified xsi:type="dcterms:W3CDTF">2024-01-06T06:42:09Z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