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06</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07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түнде аздаған жауын-шашын,  күндіз жауын-шашын </a:t>
            </a:r>
            <a:r>
              <a:rPr lang="kk-KZ" sz="1200" dirty="0"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2-7 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5-7 градус жылы</a:t>
            </a:r>
            <a:r>
              <a:rPr lang="kk-KZ" sz="1200" dirty="0" smtClean="0">
                <a:latin typeface="Times New Roman" pitchFamily="18" charset="0"/>
                <a:cs typeface="Times New Roman" pitchFamily="18" charset="0"/>
              </a:rPr>
              <a:t>.</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қаңтар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07</a:t>
            </a:r>
            <a:r>
              <a:rPr lang="kk-KZ" altLang="ru-RU"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08</a:t>
            </a:r>
            <a:r>
              <a:rPr lang="kk-KZ"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күндіз жауын-шашын </a:t>
            </a:r>
            <a:r>
              <a:rPr lang="kk-KZ" sz="1200" dirty="0"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a:t>
            </a:r>
            <a:r>
              <a:rPr lang="kk-KZ" sz="1200" dirty="0" smtClean="0">
                <a:latin typeface="Times New Roman KZ" pitchFamily="18" charset="0"/>
                <a:ea typeface="Times New Roman KZ" pitchFamily="18" charset="0"/>
              </a:rPr>
              <a:t>. </a:t>
            </a:r>
            <a:r>
              <a:rPr lang="kk-KZ" sz="1200" smtClean="0">
                <a:latin typeface="Times New Roman KZ" pitchFamily="18" charset="0"/>
                <a:ea typeface="Times New Roman KZ" pitchFamily="18" charset="0"/>
              </a:rPr>
              <a:t>Оңтүстік-батыстан </a:t>
            </a:r>
            <a:r>
              <a:rPr lang="kk-KZ" sz="1200" dirty="0" smtClean="0">
                <a:latin typeface="Times New Roman KZ" pitchFamily="18" charset="0"/>
                <a:ea typeface="Times New Roman KZ" pitchFamily="18" charset="0"/>
              </a:rPr>
              <a:t>жел соғады, күші 2-7 м/с. </a:t>
            </a:r>
            <a:r>
              <a:rPr lang="kk-KZ" sz="1200" dirty="0" smtClean="0">
                <a:latin typeface="Times New Roman" pitchFamily="18" charset="0"/>
                <a:cs typeface="Times New Roman" pitchFamily="18" charset="0"/>
              </a:rPr>
              <a:t>Ауа температурасы 3-5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07 қаңтар, 08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0,017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210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0,095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4905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0,981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0,416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a:t>
            </a:r>
            <a:r>
              <a:rPr lang="ru-RU" altLang="ru-RU" sz="1400" b="1" i="1" dirty="0" smtClean="0">
                <a:solidFill>
                  <a:srgbClr val="000000"/>
                </a:solidFill>
                <a:latin typeface="Times New Roman" panose="02020603050405020304" pitchFamily="18" charset="0"/>
                <a:cs typeface="Times New Roman" panose="02020603050405020304" pitchFamily="18" charset="0"/>
              </a:rPr>
              <a:t>.</a:t>
            </a:r>
            <a:r>
              <a:rPr lang="ru-RU" sz="1400" b="1" i="1" dirty="0" smtClean="0">
                <a:latin typeface="Times New Roman" pitchFamily="18" charset="0"/>
                <a:cs typeface="Times New Roman" pitchFamily="18" charset="0"/>
              </a:rPr>
              <a:t>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17925</TotalTime>
  <Words>552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3888</cp:revision>
  <cp:lastPrinted>2021-07-01T03:56:27Z</cp:lastPrinted>
  <dcterms:created xsi:type="dcterms:W3CDTF">2018-03-27T06:03:00Z</dcterms:created>
  <dcterms:modified xsi:type="dcterms:W3CDTF">2024-01-06T06:28:39Z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