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71415"/>
            <a:ext cx="4857784"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07 </a:t>
            </a:r>
            <a:r>
              <a:rPr lang="kk-KZ" sz="1200" b="1" dirty="0" smtClean="0">
                <a:latin typeface="Times New Roman" pitchFamily="18" charset="0"/>
                <a:cs typeface="Times New Roman" pitchFamily="18" charset="0"/>
              </a:rPr>
              <a:t>қаңтарда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06</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қаңтардан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07</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қаңтар</a:t>
            </a:r>
            <a:r>
              <a:rPr lang="kk-KZ" sz="1200" b="1" dirty="0" smtClean="0">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кей уақытта жауын-шашын (жаңбыр, қар) жауады, көктайғақ болады. </a:t>
            </a:r>
            <a:r>
              <a:rPr lang="kk-KZ" sz="1200" dirty="0" smtClean="0">
                <a:latin typeface="Times New Roman" pitchFamily="18" charset="0"/>
                <a:cs typeface="Times New Roman" pitchFamily="18" charset="0"/>
              </a:rPr>
              <a:t>Желдің бағыты оңтүстіктен батысқа ауысады, </a:t>
            </a:r>
            <a:r>
              <a:rPr lang="kk-KZ" sz="1200" dirty="0" smtClean="0">
                <a:latin typeface="Times New Roman" pitchFamily="18" charset="0"/>
                <a:cs typeface="Times New Roman" pitchFamily="18" charset="0"/>
              </a:rPr>
              <a:t>күші 5-10 м/с. Ауа температурасы түнде </a:t>
            </a:r>
            <a:r>
              <a:rPr lang="kk-KZ" sz="1200" dirty="0" smtClean="0">
                <a:latin typeface="Times New Roman" pitchFamily="18" charset="0"/>
                <a:cs typeface="Times New Roman" pitchFamily="18" charset="0"/>
              </a:rPr>
              <a:t>және күндіз 0 градус шамасында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08 </a:t>
            </a:r>
            <a:r>
              <a:rPr lang="kk-KZ" sz="1200" b="1" dirty="0" smtClean="0">
                <a:solidFill>
                  <a:srgbClr val="000000"/>
                </a:solidFill>
                <a:latin typeface="Times New Roman" pitchFamily="18" charset="0"/>
                <a:cs typeface="Times New Roman" pitchFamily="18" charset="0"/>
              </a:rPr>
              <a:t>қаңтарда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07 </a:t>
            </a:r>
            <a:r>
              <a:rPr lang="ru-RU" sz="1200" b="1" dirty="0" err="1" smtClean="0">
                <a:solidFill>
                  <a:srgbClr val="000000"/>
                </a:solidFill>
                <a:latin typeface="Times New Roman" pitchFamily="18" charset="0"/>
                <a:cs typeface="Times New Roman" pitchFamily="18" charset="0"/>
              </a:rPr>
              <a:t>қаңтар</a:t>
            </a:r>
            <a:r>
              <a:rPr lang="kk-KZ" sz="1200" b="1" dirty="0" smtClean="0">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08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қар </a:t>
            </a:r>
            <a:r>
              <a:rPr lang="kk-KZ" sz="1200" dirty="0" smtClean="0">
                <a:latin typeface="Times New Roman" pitchFamily="18" charset="0"/>
                <a:cs typeface="Times New Roman" pitchFamily="18" charset="0"/>
              </a:rPr>
              <a:t>жауады.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18-20 градус аяз болады</a:t>
            </a:r>
            <a:r>
              <a:rPr lang="kk-KZ" sz="1200" dirty="0" smtClean="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44458591"/>
              </p:ext>
            </p:extLst>
          </p:nvPr>
        </p:nvGraphicFramePr>
        <p:xfrm>
          <a:off x="5024438" y="4143380"/>
          <a:ext cx="4667576" cy="212174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19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0,434</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172900226"/>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71678"/>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жылға </a:t>
            </a:r>
            <a:r>
              <a:rPr lang="kk-KZ" sz="1200" dirty="0" smtClean="0">
                <a:solidFill>
                  <a:schemeClr val="tx1"/>
                </a:solidFill>
                <a:latin typeface="Times New Roman" panose="02020603050405020304" pitchFamily="18" charset="0"/>
                <a:cs typeface="Times New Roman" panose="02020603050405020304" pitchFamily="18" charset="0"/>
              </a:rPr>
              <a:t>07 қаңтар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16588</TotalTime>
  <Words>528</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3867</cp:revision>
  <cp:lastPrinted>2021-07-01T07:38:07Z</cp:lastPrinted>
  <dcterms:created xsi:type="dcterms:W3CDTF">2018-03-27T06:03:00Z</dcterms:created>
  <dcterms:modified xsi:type="dcterms:W3CDTF">2024-01-06T07:28:06Z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