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4284110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6 января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января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днем осадки (дождь,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снег).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с переходом на юго-восточный 8-13 м/с. Температура воздуха ночью 4-6 мороза, днем 1 мороза-1 тепла.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осадки (дождь, снег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9-14, порывы 18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735948"/>
              </p:ext>
            </p:extLst>
          </p:nvPr>
        </p:nvGraphicFramePr>
        <p:xfrm>
          <a:off x="4953000" y="4149080"/>
          <a:ext cx="4643470" cy="22571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 О./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17239</TotalTime>
  <Words>612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3224</cp:revision>
  <cp:lastPrinted>2021-07-01T03:56:27Z</cp:lastPrinted>
  <dcterms:created xsi:type="dcterms:W3CDTF">2018-03-27T06:03:00Z</dcterms:created>
  <dcterms:modified xsi:type="dcterms:W3CDTF">2024-01-06T07:12:28Z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