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№06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января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января по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ночью небольшие осадки, днем осадки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(дождь, снег).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err="1" smtClean="0">
                <a:latin typeface="Times New Roman KZ" pitchFamily="18" charset="0"/>
                <a:ea typeface="Times New Roman KZ" pitchFamily="18" charset="0"/>
              </a:rPr>
              <a:t>юго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-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западный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2-7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м/с.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0-2,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днем 5-7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endParaRPr lang="kk-KZ" sz="1200" dirty="0" smtClean="0">
              <a:latin typeface="Times New Roman KZ" pitchFamily="18" charset="0"/>
              <a:ea typeface="Times New Roman KZ" pitchFamily="18" charset="0"/>
              <a:cs typeface="Times New Roman" pitchFamily="18" charset="0"/>
            </a:endParaRPr>
          </a:p>
          <a:p>
            <a:r>
              <a:rPr lang="kk-KZ" sz="1200" dirty="0" smtClean="0"/>
              <a:t>	</a:t>
            </a:r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08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07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08 января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днем временами осадки (дождь, снег).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юго-западный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2-7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3-5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357430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08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января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0,017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210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0,095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4905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0,981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0,416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0,213</a:t>
                      </a:r>
                      <a:endParaRPr lang="ru-RU" sz="1000" b="0" i="0" u="none" strike="noStrike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18131</TotalTime>
  <Words>542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3834</cp:revision>
  <cp:lastPrinted>2021-07-01T03:56:27Z</cp:lastPrinted>
  <dcterms:created xsi:type="dcterms:W3CDTF">2018-03-27T06:03:00Z</dcterms:created>
  <dcterms:modified xsi:type="dcterms:W3CDTF">2024-01-06T06:27:35Z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