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54587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8-13 м/с. Температура воздуха ночью 4-6 мороза, днем 1 мороза-1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543218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18086</TotalTime>
  <Words>657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3282</cp:revision>
  <cp:lastPrinted>2021-07-01T03:56:27Z</cp:lastPrinted>
  <dcterms:created xsi:type="dcterms:W3CDTF">2018-03-27T06:03:00Z</dcterms:created>
  <dcterms:modified xsi:type="dcterms:W3CDTF">2024-01-06T07:13:37Z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