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>
        <p:scale>
          <a:sx n="80" d="100"/>
          <a:sy n="80" d="100"/>
        </p:scale>
        <p:origin x="-98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330435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19959"/>
            <a:ext cx="4758096" cy="17173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ночью снег. Ветер юго-западный с переходом на юго-восточный 9-14 м/с. Температура воздуха ночью 7-9, днем 4-6 мороза.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снег, метель, гололед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9-14, порывы 15-20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4-6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января, ночью 08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846259"/>
              </p:ext>
            </p:extLst>
          </p:nvPr>
        </p:nvGraphicFramePr>
        <p:xfrm>
          <a:off x="5121267" y="3878212"/>
          <a:ext cx="4522993" cy="2385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957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78892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309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98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1596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53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Тищенко А.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28346</TotalTime>
  <Words>666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4686</cp:revision>
  <cp:lastPrinted>2021-11-30T05:55:24Z</cp:lastPrinted>
  <dcterms:created xsi:type="dcterms:W3CDTF">2018-03-27T06:03:00Z</dcterms:created>
  <dcterms:modified xsi:type="dcterms:W3CDTF">2024-01-06T05:30:45Z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