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гололед. Ветер южный с переходом на западный 5-10 м/с. Температура воздуха ночью и днем около 0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около 18-20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3430565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0,434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17164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3946</cp:revision>
  <cp:lastPrinted>2021-02-03T11:37:00Z</cp:lastPrinted>
  <dcterms:created xsi:type="dcterms:W3CDTF">2018-03-27T06:03:00Z</dcterms:created>
  <dcterms:modified xsi:type="dcterms:W3CDTF">2024-01-06T07:28:23Z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