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3495777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3412015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дождь. 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юго-восточныйс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переходом на юго-западный 8-13, днем порывы 15-20 м/с.Температура воздуха ночью 4-6, днем 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осадки (преимущественно дождь). Ветер юго-западный 8-13,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13455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2955</cp:revision>
  <cp:lastPrinted>2021-07-01T03:56:27Z</cp:lastPrinted>
  <dcterms:created xsi:type="dcterms:W3CDTF">2018-03-27T06:03:00Z</dcterms:created>
  <dcterms:modified xsi:type="dcterms:W3CDTF">2024-01-06T06:18:34Z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