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26524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4359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60209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временами небольшой дождь, туман. Ветер северо-западный с переходом на юго-западный 9-14 м/с. Температура воздуха ночью 1-3, днем 9-11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осадков, временами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23397</TotalTime>
  <Words>611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3126</cp:revision>
  <cp:lastPrinted>2021-10-15T03:50:29Z</cp:lastPrinted>
  <dcterms:created xsi:type="dcterms:W3CDTF">2018-03-27T06:03:00Z</dcterms:created>
  <dcterms:modified xsi:type="dcterms:W3CDTF">2024-01-06T06:18:22Z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