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5 қаңтар</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71415"/>
            <a:ext cx="4857784"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sz="1100" b="1" dirty="0" smtClean="0">
                <a:latin typeface="Times New Roman" pitchFamily="18" charset="0"/>
                <a:cs typeface="Times New Roman" pitchFamily="18" charset="0"/>
              </a:rPr>
              <a:t>06 </a:t>
            </a:r>
            <a:r>
              <a:rPr lang="kk-KZ" sz="1100" b="1" dirty="0" smtClean="0">
                <a:latin typeface="Times New Roman" pitchFamily="18" charset="0"/>
                <a:cs typeface="Times New Roman" pitchFamily="18" charset="0"/>
              </a:rPr>
              <a:t>қаңтарда </a:t>
            </a:r>
            <a:r>
              <a:rPr lang="kk-KZ" altLang="ru-RU" sz="1100" b="1" dirty="0" smtClean="0">
                <a:latin typeface="Times New Roman" pitchFamily="18" charset="0"/>
                <a:cs typeface="Times New Roman" pitchFamily="18" charset="0"/>
              </a:rPr>
              <a:t>арналған </a:t>
            </a:r>
            <a:r>
              <a:rPr lang="kk-KZ" altLang="ru-RU" sz="1100" b="1" dirty="0">
                <a:latin typeface="Times New Roman" pitchFamily="18" charset="0"/>
                <a:cs typeface="Times New Roman" pitchFamily="18" charset="0"/>
              </a:rPr>
              <a:t>ауа-райы 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05</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қаңтардан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ru-RU" altLang="ru-RU" sz="1100" b="1" dirty="0" smtClean="0">
                <a:solidFill>
                  <a:srgbClr val="000000"/>
                </a:solidFill>
                <a:latin typeface="Times New Roman" pitchFamily="18" charset="0"/>
                <a:cs typeface="Times New Roman" pitchFamily="18" charset="0"/>
              </a:rPr>
              <a:t>06</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кей уақытта </a:t>
            </a:r>
            <a:r>
              <a:rPr lang="kk-KZ" sz="1100" dirty="0" smtClean="0">
                <a:latin typeface="Times New Roman" pitchFamily="18" charset="0"/>
                <a:cs typeface="Times New Roman" pitchFamily="18" charset="0"/>
              </a:rPr>
              <a:t>жауын-шашын </a:t>
            </a:r>
            <a:r>
              <a:rPr lang="kk-KZ" sz="1100" dirty="0" smtClean="0">
                <a:latin typeface="Times New Roman" pitchFamily="18" charset="0"/>
                <a:cs typeface="Times New Roman" pitchFamily="18" charset="0"/>
              </a:rPr>
              <a:t>(жаңбыр, қар) жауады, көктайғақ болады. Оңтүстік-батыстан, оңтүстіктен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мороза, </a:t>
            </a:r>
            <a:r>
              <a:rPr lang="kk-KZ" sz="1100" dirty="0" smtClean="0">
                <a:latin typeface="Times New Roman" pitchFamily="18" charset="0"/>
                <a:cs typeface="Times New Roman" pitchFamily="18" charset="0"/>
              </a:rPr>
              <a:t>күндіз 0-2  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endParaRPr lang="kk-KZ" sz="1100" b="1" dirty="0" smtClean="0">
              <a:solidFill>
                <a:srgbClr val="000000"/>
              </a:solidFill>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07 </a:t>
            </a:r>
            <a:r>
              <a:rPr lang="kk-KZ" sz="1100" b="1" dirty="0" smtClean="0">
                <a:solidFill>
                  <a:srgbClr val="000000"/>
                </a:solidFill>
                <a:latin typeface="Times New Roman" pitchFamily="18" charset="0"/>
                <a:cs typeface="Times New Roman" pitchFamily="18" charset="0"/>
              </a:rPr>
              <a:t>қаңтарда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ru-RU" sz="1100" b="1" dirty="0" smtClean="0">
                <a:solidFill>
                  <a:srgbClr val="000000"/>
                </a:solidFill>
                <a:latin typeface="Times New Roman" pitchFamily="18" charset="0"/>
                <a:cs typeface="Times New Roman" pitchFamily="18" charset="0"/>
              </a:rPr>
              <a:t>06 </a:t>
            </a:r>
            <a:r>
              <a:rPr lang="ru-RU" sz="1100" b="1" dirty="0" err="1"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07 </a:t>
            </a:r>
            <a:r>
              <a:rPr lang="kk-KZ" sz="1100" b="1" dirty="0" smtClean="0">
                <a:solidFill>
                  <a:srgbClr val="000000"/>
                </a:solidFill>
                <a:latin typeface="Times New Roman" pitchFamily="18" charset="0"/>
                <a:cs typeface="Times New Roman" pitchFamily="18" charset="0"/>
              </a:rPr>
              <a:t>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Бұлтты, жауын-шашын (жаңбыр, қар) </a:t>
            </a:r>
            <a:r>
              <a:rPr lang="kk-KZ" sz="1100" dirty="0" smtClean="0">
                <a:latin typeface="Times New Roman" pitchFamily="18" charset="0"/>
                <a:cs typeface="Times New Roman" pitchFamily="18" charset="0"/>
              </a:rPr>
              <a:t>жауады. </a:t>
            </a:r>
            <a:r>
              <a:rPr lang="kk-KZ" sz="1100" dirty="0" smtClean="0">
                <a:latin typeface="Times New Roman" pitchFamily="18" charset="0"/>
                <a:cs typeface="Times New Roman" pitchFamily="18" charset="0"/>
              </a:rPr>
              <a:t>Оңтүстіктен,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 градус шамасында болады.</a:t>
            </a:r>
            <a:endParaRPr lang="kk-KZ" sz="1100" dirty="0" smtClean="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92563667"/>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0,416</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0,175</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78634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50" dirty="0" smtClean="0">
                <a:solidFill>
                  <a:schemeClr val="tx1"/>
                </a:solidFill>
                <a:latin typeface="Times New Roman" panose="02020603050405020304" pitchFamily="18" charset="0"/>
                <a:cs typeface="Times New Roman" panose="02020603050405020304" pitchFamily="18" charset="0"/>
              </a:rPr>
              <a:t>2024 жылға </a:t>
            </a:r>
            <a:r>
              <a:rPr lang="kk-KZ" sz="1150" dirty="0" smtClean="0">
                <a:solidFill>
                  <a:schemeClr val="tx1"/>
                </a:solidFill>
                <a:latin typeface="Times New Roman" panose="02020603050405020304" pitchFamily="18" charset="0"/>
                <a:cs typeface="Times New Roman" panose="02020603050405020304" pitchFamily="18" charset="0"/>
              </a:rPr>
              <a:t>06 </a:t>
            </a:r>
            <a:r>
              <a:rPr lang="kk-KZ" sz="1150" dirty="0" smtClean="0">
                <a:solidFill>
                  <a:schemeClr val="tx1"/>
                </a:solidFill>
                <a:latin typeface="Times New Roman" panose="02020603050405020304" pitchFamily="18" charset="0"/>
                <a:cs typeface="Times New Roman" panose="02020603050405020304" pitchFamily="18" charset="0"/>
              </a:rPr>
              <a:t>қаңтар  түнде </a:t>
            </a:r>
            <a:r>
              <a:rPr lang="kk-KZ" sz="1150" dirty="0" smtClean="0">
                <a:solidFill>
                  <a:schemeClr val="tx1"/>
                </a:solidFill>
                <a:latin typeface="Times New Roman" panose="02020603050405020304" pitchFamily="18" charset="0"/>
                <a:cs typeface="Times New Roman" panose="02020603050405020304" pitchFamily="18" charset="0"/>
              </a:rPr>
              <a:t>07 </a:t>
            </a:r>
            <a:r>
              <a:rPr lang="kk-KZ" sz="1150" dirty="0" smtClean="0">
                <a:solidFill>
                  <a:schemeClr val="tx1"/>
                </a:solidFill>
                <a:latin typeface="Times New Roman" panose="02020603050405020304" pitchFamily="18" charset="0"/>
                <a:cs typeface="Times New Roman" panose="02020603050405020304" pitchFamily="18" charset="0"/>
              </a:rPr>
              <a:t>қаңтар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ластаушы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kk-KZ" sz="1150" b="1" dirty="0" smtClean="0">
                <a:solidFill>
                  <a:schemeClr val="tx1"/>
                </a:solidFill>
                <a:latin typeface="Times New Roman" panose="02020603050405020304" pitchFamily="18" charset="0"/>
                <a:cs typeface="Times New Roman" panose="02020603050405020304" pitchFamily="18" charset="0"/>
              </a:rPr>
              <a:t> 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 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150" dirty="0" smtClean="0">
                <a:solidFill>
                  <a:srgbClr val="000000"/>
                </a:solidFill>
                <a:latin typeface="Times New Roman" panose="02020603050405020304" pitchFamily="18" charset="0"/>
              </a:rPr>
              <a:t> төмен </a:t>
            </a:r>
            <a:r>
              <a:rPr lang="ru-RU" sz="1150" dirty="0" err="1" smtClean="0">
                <a:solidFill>
                  <a:schemeClr val="tx1"/>
                </a:solidFill>
                <a:latin typeface="Times New Roman" panose="02020603050405020304" pitchFamily="18" charset="0"/>
                <a:cs typeface="Times New Roman" panose="02020603050405020304" pitchFamily="18" charset="0"/>
              </a:rPr>
              <a:t>болады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деп</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күтілуде.</a:t>
            </a:r>
            <a:endParaRPr lang="ru-RU" sz="115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16584</TotalTime>
  <Words>537</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3863</cp:revision>
  <cp:lastPrinted>2021-07-01T07:38:07Z</cp:lastPrinted>
  <dcterms:created xsi:type="dcterms:W3CDTF">2018-03-27T06:03:00Z</dcterms:created>
  <dcterms:modified xsi:type="dcterms:W3CDTF">2024-01-05T06:19:10Z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