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1" d="100"/>
          <a:sy n="91" d="100"/>
        </p:scale>
        <p:origin x="84" y="46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63355344"/>
              </p:ext>
            </p:extLst>
          </p:nvPr>
        </p:nvGraphicFramePr>
        <p:xfrm>
          <a:off x="344488" y="2292860"/>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5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05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166039600"/>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09</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20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0.6</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71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11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23</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3699</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74</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9</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smtClean="0">
                          <a:solidFill>
                            <a:srgbClr val="000000"/>
                          </a:solidFill>
                          <a:effectLst/>
                          <a:latin typeface="Times New Roman" panose="02020603050405020304" pitchFamily="18" charset="0"/>
                          <a:cs typeface="Times New Roman" panose="02020603050405020304" pitchFamily="18" charset="0"/>
                        </a:rPr>
                        <a:t>1,075</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атмосфералық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en-US" altLang="ru-RU" sz="1200" b="1" dirty="0" smtClean="0">
                <a:latin typeface="Times New Roman" panose="02020603050405020304" pitchFamily="18" charset="0"/>
                <a:cs typeface="Times New Roman" panose="02020603050405020304" pitchFamily="18" charset="0"/>
              </a:rPr>
              <a:t>5</a:t>
            </a:r>
            <a:r>
              <a:rPr lang="kk-KZ" altLang="ru-RU" sz="1200" b="1" dirty="0" smtClean="0">
                <a:latin typeface="Times New Roman" panose="02020603050405020304" pitchFamily="18" charset="0"/>
                <a:cs typeface="Times New Roman" panose="02020603050405020304" pitchFamily="18" charset="0"/>
              </a:rPr>
              <a:t> қаңтар</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Ақтау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16525" y="215900"/>
            <a:ext cx="4767261" cy="264687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kk-KZ" altLang="ru-RU" sz="1100" b="1" dirty="0" smtClean="0">
                <a:latin typeface="Times New Roman" panose="02020603050405020304" pitchFamily="18" charset="0"/>
                <a:cs typeface="Times New Roman" panose="02020603050405020304" pitchFamily="18" charset="0"/>
              </a:rPr>
              <a:t>0</a:t>
            </a:r>
            <a:r>
              <a:rPr lang="en-US" altLang="ru-RU" sz="1100" b="1" dirty="0" smtClean="0">
                <a:latin typeface="Times New Roman" panose="02020603050405020304" pitchFamily="18" charset="0"/>
                <a:cs typeface="Times New Roman" panose="02020603050405020304" pitchFamily="18" charset="0"/>
              </a:rPr>
              <a:t>6</a:t>
            </a:r>
            <a:r>
              <a:rPr lang="kk-KZ" altLang="ru-RU" sz="1100" b="1" dirty="0" smtClean="0">
                <a:latin typeface="Times New Roman" panose="02020603050405020304" pitchFamily="18" charset="0"/>
                <a:cs typeface="Times New Roman" panose="02020603050405020304" pitchFamily="18" charset="0"/>
              </a:rPr>
              <a:t> қаңтар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smtClean="0">
                <a:solidFill>
                  <a:srgbClr val="000000"/>
                </a:solidFill>
                <a:latin typeface="Times New Roman" panose="02020603050405020304" pitchFamily="18" charset="0"/>
                <a:cs typeface="Times New Roman" panose="02020603050405020304" pitchFamily="18" charset="0"/>
              </a:rPr>
              <a:t>5</a:t>
            </a:r>
            <a:r>
              <a:rPr lang="kk-KZ" altLang="ru-RU" sz="1100" b="1" dirty="0" smtClean="0">
                <a:solidFill>
                  <a:srgbClr val="000000"/>
                </a:solidFill>
                <a:latin typeface="Times New Roman" panose="02020603050405020304" pitchFamily="18" charset="0"/>
                <a:cs typeface="Times New Roman" panose="02020603050405020304" pitchFamily="18" charset="0"/>
              </a:rPr>
              <a:t> қаңтар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 0</a:t>
            </a:r>
            <a:r>
              <a:rPr lang="en-US" altLang="ru-RU" sz="1100" b="1" dirty="0" smtClean="0">
                <a:solidFill>
                  <a:srgbClr val="000000"/>
                </a:solidFill>
                <a:latin typeface="Times New Roman" panose="02020603050405020304" pitchFamily="18" charset="0"/>
                <a:cs typeface="Times New Roman" panose="02020603050405020304" pitchFamily="18" charset="0"/>
              </a:rPr>
              <a:t>6</a:t>
            </a:r>
            <a:r>
              <a:rPr lang="kk-KZ" altLang="ru-RU" sz="1100" b="1" dirty="0" smtClean="0">
                <a:solidFill>
                  <a:srgbClr val="000000"/>
                </a:solidFill>
                <a:latin typeface="Times New Roman" panose="02020603050405020304" pitchFamily="18" charset="0"/>
                <a:cs typeface="Times New Roman" panose="02020603050405020304" pitchFamily="18" charset="0"/>
              </a:rPr>
              <a:t> қаңтар</a:t>
            </a: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latin typeface="Times New Roman" panose="02020603050405020304" pitchFamily="18" charset="0"/>
                <a:ea typeface="Calibri" panose="020F0502020204030204" pitchFamily="34" charset="0"/>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prstClr val="black"/>
                </a:solidFill>
                <a:latin typeface="Times New Roman" pitchFamily="18" charset="0"/>
                <a:cs typeface="Times New Roman" pitchFamily="18" charset="0"/>
              </a:rPr>
              <a:t>күндіз </a:t>
            </a:r>
            <a:r>
              <a:rPr lang="kk-KZ" sz="1100" dirty="0">
                <a:latin typeface="Times New Roman" panose="02020603050405020304" pitchFamily="18" charset="0"/>
                <a:ea typeface="Calibri" panose="020F0502020204030204" pitchFamily="34" charset="0"/>
              </a:rPr>
              <a:t>кей уақыттарда жаңбыр</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Жел </a:t>
            </a:r>
            <a:r>
              <a:rPr lang="ru-RU" sz="1100" dirty="0" err="1">
                <a:latin typeface="Times New Roman" panose="02020603050405020304" pitchFamily="18" charset="0"/>
                <a:ea typeface="Calibri" panose="020F0502020204030204" pitchFamily="34" charset="0"/>
              </a:rPr>
              <a:t>оңтүстік-шығыстан</a:t>
            </a:r>
            <a:r>
              <a:rPr lang="ru-RU" sz="1100" dirty="0">
                <a:latin typeface="Times New Roman" panose="02020603050405020304" pitchFamily="18" charset="0"/>
                <a:ea typeface="Calibri" panose="020F0502020204030204" pitchFamily="34" charset="0"/>
              </a:rPr>
              <a:t> </a:t>
            </a:r>
            <a:r>
              <a:rPr lang="ru-RU" sz="1100" dirty="0" err="1" smtClean="0">
                <a:latin typeface="Times New Roman" panose="02020603050405020304" pitchFamily="18" charset="0"/>
                <a:ea typeface="Calibri" panose="020F0502020204030204" pitchFamily="34" charset="0"/>
              </a:rPr>
              <a:t>солтүстік-батысқа</a:t>
            </a:r>
            <a:r>
              <a:rPr lang="ru-RU" sz="1100" dirty="0" smtClean="0">
                <a:latin typeface="Times New Roman" panose="02020603050405020304" pitchFamily="18" charset="0"/>
                <a:ea typeface="Calibri" panose="020F0502020204030204" pitchFamily="34" charset="0"/>
              </a:rPr>
              <a:t> </a:t>
            </a:r>
            <a:r>
              <a:rPr lang="ru-RU" sz="1100" dirty="0" err="1" smtClean="0">
                <a:latin typeface="Times New Roman" panose="02020603050405020304" pitchFamily="18" charset="0"/>
                <a:ea typeface="Calibri" panose="020F0502020204030204" pitchFamily="34" charset="0"/>
              </a:rPr>
              <a:t>ауыспалы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2-4,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8-10 </a:t>
            </a:r>
            <a:r>
              <a:rPr lang="kk-KZ" sz="1100" dirty="0" smtClean="0">
                <a:solidFill>
                  <a:prstClr val="black"/>
                </a:solidFill>
                <a:latin typeface="Times New Roman" pitchFamily="18" charset="0"/>
                <a:cs typeface="Times New Roman" pitchFamily="18" charset="0"/>
              </a:rPr>
              <a:t>жылы.</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07 </a:t>
            </a:r>
            <a:r>
              <a:rPr lang="kk-KZ" sz="1100" b="1" dirty="0" smtClean="0">
                <a:solidFill>
                  <a:srgbClr val="000000"/>
                </a:solidFill>
                <a:latin typeface="Times New Roman" panose="02020603050405020304" pitchFamily="18" charset="0"/>
                <a:cs typeface="Times New Roman" panose="02020603050405020304" pitchFamily="18" charset="0"/>
              </a:rPr>
              <a:t>қаңтар</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a:t>
            </a:r>
            <a:r>
              <a:rPr lang="kk-KZ" sz="1100" b="1" dirty="0" smtClean="0">
                <a:solidFill>
                  <a:srgbClr val="000000"/>
                </a:solidFill>
                <a:latin typeface="Times New Roman" panose="02020603050405020304" pitchFamily="18" charset="0"/>
                <a:cs typeface="Times New Roman" panose="02020603050405020304" pitchFamily="18" charset="0"/>
              </a:rPr>
              <a:t>0</a:t>
            </a:r>
            <a:r>
              <a:rPr lang="en-US" sz="1100" b="1" dirty="0" smtClean="0">
                <a:solidFill>
                  <a:srgbClr val="000000"/>
                </a:solidFill>
                <a:latin typeface="Times New Roman" panose="02020603050405020304" pitchFamily="18" charset="0"/>
                <a:cs typeface="Times New Roman" panose="02020603050405020304" pitchFamily="18" charset="0"/>
              </a:rPr>
              <a:t>6</a:t>
            </a:r>
            <a:r>
              <a:rPr lang="kk-KZ" sz="1100" b="1" dirty="0" smtClean="0">
                <a:solidFill>
                  <a:srgbClr val="000000"/>
                </a:solidFill>
                <a:latin typeface="Times New Roman" panose="02020603050405020304" pitchFamily="18" charset="0"/>
                <a:cs typeface="Times New Roman" panose="02020603050405020304" pitchFamily="18" charset="0"/>
              </a:rPr>
              <a:t> қаңтар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a:t>
            </a:r>
            <a:r>
              <a:rPr lang="kk-KZ" sz="1100" b="1" dirty="0" smtClean="0">
                <a:solidFill>
                  <a:srgbClr val="000000"/>
                </a:solidFill>
                <a:latin typeface="Times New Roman" panose="02020603050405020304" pitchFamily="18" charset="0"/>
                <a:cs typeface="Times New Roman" panose="02020603050405020304" pitchFamily="18" charset="0"/>
              </a:rPr>
              <a:t>0</a:t>
            </a:r>
            <a:r>
              <a:rPr lang="en-US" sz="1100" b="1" dirty="0" smtClean="0">
                <a:solidFill>
                  <a:srgbClr val="000000"/>
                </a:solidFill>
                <a:latin typeface="Times New Roman" panose="02020603050405020304" pitchFamily="18" charset="0"/>
                <a:cs typeface="Times New Roman" panose="02020603050405020304" pitchFamily="18" charset="0"/>
              </a:rPr>
              <a:t>7</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қаңтар</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latin typeface="Times New Roman" panose="02020603050405020304" pitchFamily="18" charset="0"/>
                <a:ea typeface="Calibri" panose="020F0502020204030204" pitchFamily="34" charset="0"/>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ru-RU" sz="1100" dirty="0" err="1" smtClean="0">
                <a:latin typeface="Times New Roman" panose="02020603050405020304" pitchFamily="18" charset="0"/>
                <a:ea typeface="Calibri" panose="020F0502020204030204" pitchFamily="34" charset="0"/>
              </a:rPr>
              <a:t>солтүстік-батыстан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күші </a:t>
            </a:r>
            <a:r>
              <a:rPr lang="kk-KZ" sz="1100" dirty="0" smtClean="0">
                <a:solidFill>
                  <a:prstClr val="black"/>
                </a:solidFill>
                <a:latin typeface="Times New Roman" pitchFamily="18" charset="0"/>
                <a:cs typeface="Times New Roman" pitchFamily="18" charset="0"/>
              </a:rPr>
              <a:t>7-12 </a:t>
            </a:r>
            <a:r>
              <a:rPr lang="kk-KZ" sz="1100" dirty="0" smtClean="0">
                <a:solidFill>
                  <a:prstClr val="black"/>
                </a:solidFill>
                <a:latin typeface="Times New Roman" pitchFamily="18" charset="0"/>
                <a:cs typeface="Times New Roman" pitchFamily="18" charset="0"/>
              </a:rPr>
              <a:t>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3</a:t>
            </a:r>
            <a:r>
              <a:rPr lang="kk-KZ" sz="1100" dirty="0" smtClean="0">
                <a:solidFill>
                  <a:prstClr val="black"/>
                </a:solidFill>
                <a:latin typeface="Times New Roman" pitchFamily="18" charset="0"/>
                <a:cs typeface="Times New Roman" pitchFamily="18" charset="0"/>
              </a:rPr>
              <a:t>-5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27502" y="3364321"/>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Ақтау</a:t>
              </a:r>
              <a:r>
                <a:rPr lang="ru-RU" altLang="ru-RU" sz="1000" i="1" dirty="0" smtClean="0">
                  <a:latin typeface="Times New Roman" panose="02020603050405020304" pitchFamily="18" charset="0"/>
                  <a:cs typeface="Times New Roman" panose="02020603050405020304" pitchFamily="18" charset="0"/>
                </a:rPr>
                <a:t>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Бочкова Н</a:t>
            </a:r>
            <a:r>
              <a:rPr lang="kk-KZ" altLang="ru-RU" sz="1000" b="1" i="1" dirty="0" smtClean="0">
                <a:solidFill>
                  <a:srgbClr val="000000"/>
                </a:solidFill>
                <a:latin typeface="Times New Roman" panose="02020603050405020304" pitchFamily="18" charset="0"/>
                <a:cs typeface="Times New Roman" panose="02020603050405020304" pitchFamily="18" charset="0"/>
              </a:rPr>
              <a:t>.</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25788</TotalTime>
  <Words>595</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3160</cp:revision>
  <cp:lastPrinted>2021-07-01T07:38:07Z</cp:lastPrinted>
  <dcterms:created xsi:type="dcterms:W3CDTF">2018-03-27T06:03:00Z</dcterms:created>
  <dcterms:modified xsi:type="dcterms:W3CDTF">2024-01-05T06:49:31Z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