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75" autoAdjust="0"/>
  </p:normalViewPr>
  <p:slideViewPr>
    <p:cSldViewPr showGuides="1">
      <p:cViewPr>
        <p:scale>
          <a:sx n="100" d="100"/>
          <a:sy n="100" d="100"/>
        </p:scale>
        <p:origin x="-3168" y="-17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667764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5633056"/>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қаңтарға</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a:t>
            </a:r>
            <a:r>
              <a:rPr lang="kk-KZ" sz="1100" dirty="0">
                <a:latin typeface="Times New Roman" panose="02020603050405020304" pitchFamily="18" charset="0"/>
                <a:cs typeface="Times New Roman" panose="02020603050405020304" pitchFamily="18" charset="0"/>
              </a:rPr>
              <a:t>аздаған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7-9, күндіз 5-7</a:t>
            </a:r>
            <a:r>
              <a:rPr lang="kk-KZ" sz="1100" dirty="0">
                <a:latin typeface="Times New Roman" panose="02020603050405020304" pitchFamily="18" charset="0"/>
                <a:cs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07 қаңтарға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қаңтар</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қаңтард</a:t>
            </a:r>
            <a:r>
              <a:rPr lang="kk-KZ" sz="1100" dirty="0">
                <a:solidFill>
                  <a:schemeClr val="tx1"/>
                </a:solidFill>
                <a:latin typeface="Times New Roman" panose="02020603050405020304" pitchFamily="18" charset="0"/>
                <a:cs typeface="Times New Roman" panose="02020603050405020304" pitchFamily="18" charset="0"/>
              </a:rPr>
              <a:t>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07 </a:t>
            </a:r>
            <a:r>
              <a:rPr lang="ru-RU" sz="1100" dirty="0" err="1">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26701</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4545</cp:revision>
  <cp:lastPrinted>2023-01-16T10:13:34Z</cp:lastPrinted>
  <dcterms:created xsi:type="dcterms:W3CDTF">2018-03-27T06:03:00Z</dcterms:created>
  <dcterms:modified xsi:type="dcterms:W3CDTF">2024-01-05T05:29:38Z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