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32099775"/>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92585985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21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a:t>
            </a:r>
            <a:r>
              <a:rPr lang="kk-KZ" altLang="ru-RU" sz="1200" dirty="0" smtClean="0">
                <a:solidFill>
                  <a:srgbClr val="000000"/>
                </a:solidFill>
                <a:latin typeface="Times New Roman" pitchFamily="18" charset="0"/>
                <a:cs typeface="Times New Roman" pitchFamily="18" charset="0"/>
              </a:rPr>
              <a:t>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жауын-шашын (қар, жаңбыр). Кей уақытта </a:t>
            </a:r>
            <a:r>
              <a:rPr lang="kk-KZ" altLang="ru-RU" sz="1200" dirty="0" smtClean="0">
                <a:solidFill>
                  <a:srgbClr val="000000"/>
                </a:solidFill>
                <a:latin typeface="Times New Roman" pitchFamily="18" charset="0"/>
                <a:cs typeface="Times New Roman" pitchFamily="18" charset="0"/>
              </a:rPr>
              <a:t>тұман. Оңтүстік-батыстан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0-2,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3-5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соғады, күші 2-7 м/с. Ауа температурасы 0-2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К</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19119</TotalTime>
  <Words>587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3383</cp:revision>
  <cp:lastPrinted>2023-02-06T06:57:51Z</cp:lastPrinted>
  <dcterms:created xsi:type="dcterms:W3CDTF">2018-03-27T06:03:00Z</dcterms:created>
  <dcterms:modified xsi:type="dcterms:W3CDTF">2024-01-05T07:03:41Z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