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70" autoAdjust="0"/>
    <p:restoredTop sz="94660"/>
  </p:normalViewPr>
  <p:slideViewPr>
    <p:cSldViewPr showGuides="1">
      <p:cViewPr varScale="1">
        <p:scale>
          <a:sx n="117" d="100"/>
          <a:sy n="117" d="100"/>
        </p:scale>
        <p:origin x="1020"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46504050"/>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chemeClr val="tx1"/>
                          </a:solidFill>
                          <a:latin typeface="Times New Roman" panose="02020603050405020304" pitchFamily="18" charset="0"/>
                          <a:cs typeface="Times New Roman" panose="02020603050405020304" pitchFamily="18" charset="0"/>
                        </a:rPr>
                        <a:t>№</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05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05 </a:t>
                      </a:r>
                      <a:r>
                        <a:rPr lang="kk-KZ" altLang="zh-CN" sz="1200" b="1" i="1" baseline="0" dirty="0">
                          <a:solidFill>
                            <a:srgbClr val="002060"/>
                          </a:solidFill>
                          <a:latin typeface="Times New Roman" panose="02020603050405020304" pitchFamily="18" charset="0"/>
                          <a:cs typeface="Times New Roman" panose="02020603050405020304" pitchFamily="18" charset="0"/>
                        </a:rPr>
                        <a:t>қантар</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05071933"/>
              </p:ext>
            </p:extLst>
          </p:nvPr>
        </p:nvGraphicFramePr>
        <p:xfrm>
          <a:off x="5096232" y="6426875"/>
          <a:ext cx="4711817" cy="213360"/>
        </p:xfrm>
        <a:graphic>
          <a:graphicData uri="http://schemas.openxmlformats.org/drawingml/2006/table">
            <a:tbl>
              <a:tblPr/>
              <a:tblGrid>
                <a:gridCol w="4711817">
                  <a:extLst>
                    <a:ext uri="{9D8B030D-6E8A-4147-A177-3AD203B41FA5}">
                      <a16:colId xmlns:a16="http://schemas.microsoft.com/office/drawing/2014/main" val="20000"/>
                    </a:ext>
                  </a:extLst>
                </a:gridCol>
              </a:tblGrid>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05 </a:t>
            </a:r>
            <a:r>
              <a:rPr lang="ru-RU" altLang="ru-RU" sz="1200" b="1" dirty="0" err="1">
                <a:latin typeface="Times New Roman" panose="02020603050405020304" pitchFamily="18" charset="0"/>
                <a:cs typeface="Times New Roman" panose="02020603050405020304" pitchFamily="18" charset="0"/>
              </a:rPr>
              <a:t>қантар</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033066222"/>
              </p:ext>
            </p:extLst>
          </p:nvPr>
        </p:nvGraphicFramePr>
        <p:xfrm>
          <a:off x="5011986" y="4135786"/>
          <a:ext cx="4712934" cy="2077375"/>
        </p:xfrm>
        <a:graphic>
          <a:graphicData uri="http://schemas.openxmlformats.org/drawingml/2006/table">
            <a:tbl>
              <a:tblPr firstRow="1" bandRow="1">
                <a:tableStyleId>{5C22544A-7EE6-4342-B048-85BDC9FD1C3A}</a:tableStyleId>
              </a:tblPr>
              <a:tblGrid>
                <a:gridCol w="1725533">
                  <a:extLst>
                    <a:ext uri="{9D8B030D-6E8A-4147-A177-3AD203B41FA5}">
                      <a16:colId xmlns:a16="http://schemas.microsoft.com/office/drawing/2014/main" val="3583770891"/>
                    </a:ext>
                  </a:extLst>
                </a:gridCol>
                <a:gridCol w="1472455">
                  <a:extLst>
                    <a:ext uri="{9D8B030D-6E8A-4147-A177-3AD203B41FA5}">
                      <a16:colId xmlns:a16="http://schemas.microsoft.com/office/drawing/2014/main" val="1276116030"/>
                    </a:ext>
                  </a:extLst>
                </a:gridCol>
                <a:gridCol w="1514946">
                  <a:extLst>
                    <a:ext uri="{9D8B030D-6E8A-4147-A177-3AD203B41FA5}">
                      <a16:colId xmlns:a16="http://schemas.microsoft.com/office/drawing/2014/main" val="2096923049"/>
                    </a:ext>
                  </a:extLst>
                </a:gridCol>
              </a:tblGrid>
              <a:tr h="664437">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84759">
                <a:tc>
                  <a:txBody>
                    <a:bodyPr/>
                    <a:lstStyle/>
                    <a:p>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SimSun" panose="02010600030101010101" pitchFamily="2" charset="-122"/>
                        </a:rPr>
                        <a:t>14</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SimSun" panose="02010600030101010101" pitchFamily="2" charset="-122"/>
                        </a:rPr>
                        <a:t>0,03</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84759">
                <a:tc>
                  <a:txBody>
                    <a:bodyPr/>
                    <a:lstStyle/>
                    <a:p>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SimSun" panose="02010600030101010101" pitchFamily="2" charset="-122"/>
                        </a:rPr>
                        <a:t>621</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SimSun" panose="02010600030101010101" pitchFamily="2" charset="-122"/>
                        </a:rPr>
                        <a:t>0,1</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19499">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SimSun" panose="02010600030101010101" pitchFamily="2" charset="-122"/>
                        </a:rPr>
                        <a:t>43</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SimSun" panose="02010600030101010101" pitchFamily="2" charset="-122"/>
                        </a:rPr>
                        <a:t>0,2</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94780">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SimSun" panose="02010600030101010101" pitchFamily="2" charset="-122"/>
                        </a:rPr>
                        <a:t>19</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SimSun" panose="02010600030101010101" pitchFamily="2" charset="-122"/>
                        </a:rPr>
                        <a:t>0,05</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99038">
                <a:tc>
                  <a:txBody>
                    <a:bodyPr/>
                    <a:lstStyle/>
                    <a:p>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SimSun" panose="02010600030101010101" pitchFamily="2" charset="-122"/>
                        </a:rPr>
                        <a:t>5</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dirty="0">
                          <a:effectLst/>
                          <a:latin typeface="Times New Roman" panose="02020603050405020304" pitchFamily="18" charset="0"/>
                          <a:ea typeface="SimSun" panose="02010600030101010101" pitchFamily="2" charset="-122"/>
                        </a:rPr>
                        <a:t>0,6</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bl>
          </a:graphicData>
        </a:graphic>
      </p:graphicFrame>
      <p:sp>
        <p:nvSpPr>
          <p:cNvPr id="16" name="Прямоугольник 15"/>
          <p:cNvSpPr/>
          <p:nvPr/>
        </p:nvSpPr>
        <p:spPr>
          <a:xfrm>
            <a:off x="4944224" y="75573"/>
            <a:ext cx="4717371" cy="2416046"/>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smtClean="0">
                <a:latin typeface="Times New Roman" panose="02020603050405020304" pitchFamily="18" charset="0"/>
                <a:cs typeface="Times New Roman" panose="02020603050405020304" pitchFamily="18" charset="0"/>
              </a:rPr>
              <a:t>06 қаңтарға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05 </a:t>
            </a:r>
            <a:r>
              <a:rPr lang="ru-RU" altLang="ru-RU" sz="1200" b="1" dirty="0" err="1">
                <a:latin typeface="Times New Roman" panose="02020603050405020304" pitchFamily="18" charset="0"/>
                <a:cs typeface="Times New Roman" panose="02020603050405020304" pitchFamily="18" charset="0"/>
              </a:rPr>
              <a:t>қантар</a:t>
            </a:r>
            <a:r>
              <a:rPr lang="ru-RU" altLang="ru-RU" sz="1200" b="1" dirty="0">
                <a:latin typeface="Times New Roman" panose="02020603050405020304" pitchFamily="18" charset="0"/>
                <a:cs typeface="Times New Roman" panose="02020603050405020304" pitchFamily="18" charset="0"/>
              </a:rPr>
              <a:t> 20 с. </a:t>
            </a:r>
            <a:r>
              <a:rPr lang="ru-RU" altLang="ru-RU" sz="1200" b="1" dirty="0" err="1">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06 </a:t>
            </a:r>
            <a:r>
              <a:rPr lang="ru-RU" sz="1200" b="1" dirty="0" err="1">
                <a:solidFill>
                  <a:srgbClr val="000000"/>
                </a:solidFill>
                <a:latin typeface="Times New Roman" panose="02020603050405020304" pitchFamily="18" charset="0"/>
                <a:cs typeface="Times New Roman" panose="02020603050405020304" pitchFamily="18" charset="0"/>
                <a:sym typeface="+mn-ea"/>
              </a:rPr>
              <a:t>қаңтарға</a:t>
            </a:r>
            <a:r>
              <a:rPr lang="kk-KZ"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     </a:t>
            </a:r>
            <a:endParaRPr lang="kk-KZ" altLang="ru-RU" sz="1200" dirty="0">
              <a:latin typeface="Times New Roman" panose="02020603050405020304" pitchFamily="18" charset="0"/>
              <a:cs typeface="Times New Roman" panose="02020603050405020304" pitchFamily="18" charset="0"/>
            </a:endParaRPr>
          </a:p>
          <a:p>
            <a:pPr lvl="0" indent="180000" algn="just"/>
            <a:r>
              <a:rPr lang="kk-KZ" sz="1100" dirty="0">
                <a:latin typeface="Times New Roman" panose="02020603050405020304" pitchFamily="18" charset="0"/>
                <a:ea typeface="Calibri" panose="020F0502020204030204" pitchFamily="34" charset="0"/>
                <a:cs typeface="Times New Roman" panose="02020603050405020304" pitchFamily="18" charset="0"/>
              </a:rPr>
              <a:t>Бұлтты, күндіз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жауын-шашын </a:t>
            </a:r>
            <a:r>
              <a:rPr lang="ru-RU" sz="1100" dirty="0" smtClean="0">
                <a:latin typeface="Times New Roman" panose="02020603050405020304" pitchFamily="18" charset="0"/>
                <a:ea typeface="Calibri" panose="020F0502020204030204" pitchFamily="34" charset="0"/>
                <a:cs typeface="Times New Roman" panose="02020603050405020304" pitchFamily="18" charset="0"/>
              </a:rPr>
              <a:t>(</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жаңбыр,қар</a:t>
            </a:r>
            <a:r>
              <a:rPr lang="ru-RU" sz="1100" dirty="0" smtClean="0">
                <a:latin typeface="Times New Roman" panose="02020603050405020304" pitchFamily="18" charset="0"/>
                <a:ea typeface="Calibri" panose="020F0502020204030204" pitchFamily="34" charset="0"/>
                <a:cs typeface="Times New Roman" panose="02020603050405020304" pitchFamily="18" charset="0"/>
              </a:rPr>
              <a:t>),</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 көктайғақ</a:t>
            </a:r>
            <a:r>
              <a:rPr lang="kk-KZ" sz="1100" dirty="0">
                <a:latin typeface="Times New Roman" panose="02020603050405020304" pitchFamily="18" charset="0"/>
                <a:ea typeface="Calibri" panose="020F0502020204030204" pitchFamily="34" charset="0"/>
                <a:cs typeface="Times New Roman" panose="02020603050405020304" pitchFamily="18" charset="0"/>
              </a:rPr>
              <a:t>.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Жел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оң</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түстік-шығыстан </a:t>
            </a:r>
            <a:r>
              <a:rPr lang="kk-KZ" sz="1100" dirty="0">
                <a:latin typeface="Times New Roman" panose="02020603050405020304" pitchFamily="18" charset="0"/>
                <a:ea typeface="Calibri" panose="020F0502020204030204" pitchFamily="34" charset="0"/>
                <a:cs typeface="Times New Roman" panose="02020603050405020304" pitchFamily="18" charset="0"/>
              </a:rPr>
              <a:t>соғады, күші 9-14 м/с. Ауа температурасы түнде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6-8</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 </a:t>
            </a:r>
            <a:r>
              <a:rPr lang="kk-KZ" sz="1100" dirty="0">
                <a:latin typeface="Times New Roman" panose="02020603050405020304" pitchFamily="18" charset="0"/>
                <a:ea typeface="Calibri" panose="020F0502020204030204" pitchFamily="34" charset="0"/>
                <a:cs typeface="Times New Roman" panose="02020603050405020304" pitchFamily="18" charset="0"/>
              </a:rPr>
              <a:t>күндіз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0-2</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 </a:t>
            </a:r>
            <a:r>
              <a:rPr lang="kk-KZ" sz="1100" dirty="0">
                <a:latin typeface="Times New Roman" panose="02020603050405020304" pitchFamily="18" charset="0"/>
                <a:ea typeface="Calibri" panose="020F0502020204030204" pitchFamily="34" charset="0"/>
                <a:cs typeface="Times New Roman" panose="02020603050405020304" pitchFamily="18" charset="0"/>
              </a:rPr>
              <a:t>градус аяз.</a:t>
            </a:r>
          </a:p>
          <a:p>
            <a:pPr lvl="0" indent="180000" algn="just"/>
            <a:endParaRPr lang="ru-RU" sz="1200" b="1" dirty="0">
              <a:solidFill>
                <a:srgbClr val="000000"/>
              </a:solidFill>
              <a:latin typeface="Times New Roman" pitchFamily="18" charset="0"/>
              <a:cs typeface="Times New Roman" pitchFamily="18" charset="0"/>
              <a:sym typeface="+mn-ea"/>
            </a:endParaRPr>
          </a:p>
          <a:p>
            <a:pPr lvl="0" indent="144000" algn="ctr"/>
            <a:r>
              <a:rPr lang="ru-RU" sz="1200" b="1" dirty="0" smtClean="0">
                <a:solidFill>
                  <a:srgbClr val="000000"/>
                </a:solidFill>
                <a:latin typeface="Times New Roman" pitchFamily="18" charset="0"/>
                <a:cs typeface="Times New Roman" pitchFamily="18" charset="0"/>
                <a:sym typeface="+mn-ea"/>
              </a:rPr>
              <a:t>07 </a:t>
            </a:r>
            <a:r>
              <a:rPr lang="ru-RU" sz="1200" b="1" dirty="0" err="1">
                <a:solidFill>
                  <a:srgbClr val="000000"/>
                </a:solidFill>
                <a:latin typeface="Times New Roman" pitchFamily="18" charset="0"/>
                <a:cs typeface="Times New Roman" pitchFamily="18" charset="0"/>
                <a:sym typeface="+mn-ea"/>
              </a:rPr>
              <a:t>қаңтар</a:t>
            </a:r>
            <a:r>
              <a:rPr lang="kk-KZ" sz="1200" b="1" dirty="0">
                <a:solidFill>
                  <a:srgbClr val="000000"/>
                </a:solidFill>
                <a:latin typeface="Times New Roman" pitchFamily="18" charset="0"/>
                <a:cs typeface="Times New Roman" pitchFamily="18" charset="0"/>
                <a:sym typeface="+mn-ea"/>
              </a:rPr>
              <a:t>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200" b="1" dirty="0" smtClean="0">
                <a:solidFill>
                  <a:srgbClr val="000000"/>
                </a:solidFill>
                <a:latin typeface="Times New Roman" panose="02020603050405020304" pitchFamily="18" charset="0"/>
                <a:cs typeface="Times New Roman" panose="02020603050405020304" pitchFamily="18" charset="0"/>
                <a:sym typeface="+mn-ea"/>
              </a:rPr>
              <a:t>06 </a:t>
            </a:r>
            <a:r>
              <a:rPr lang="kk-KZ" sz="1200" b="1" dirty="0">
                <a:solidFill>
                  <a:srgbClr val="000000"/>
                </a:solidFill>
                <a:latin typeface="Times New Roman" panose="02020603050405020304" pitchFamily="18" charset="0"/>
                <a:cs typeface="Times New Roman" panose="02020603050405020304" pitchFamily="18" charset="0"/>
                <a:sym typeface="+mn-ea"/>
              </a:rPr>
              <a:t>қаңтар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07 </a:t>
            </a:r>
            <a:r>
              <a:rPr lang="ru-RU" sz="1200" b="1" dirty="0" err="1">
                <a:solidFill>
                  <a:srgbClr val="000000"/>
                </a:solidFill>
                <a:latin typeface="Times New Roman" panose="02020603050405020304" pitchFamily="18" charset="0"/>
                <a:cs typeface="Times New Roman" panose="02020603050405020304" pitchFamily="18" charset="0"/>
                <a:sym typeface="+mn-ea"/>
              </a:rPr>
              <a:t>қаңтар</a:t>
            </a:r>
            <a:r>
              <a:rPr lang="ru-RU" sz="1200" b="1" dirty="0">
                <a:solidFill>
                  <a:srgbClr val="000000"/>
                </a:solidFill>
                <a:latin typeface="Times New Roman" panose="02020603050405020304" pitchFamily="18" charset="0"/>
                <a:cs typeface="Times New Roman" panose="02020603050405020304" pitchFamily="18" charset="0"/>
                <a:sym typeface="+mn-ea"/>
              </a:rPr>
              <a:t> 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0000" algn="just"/>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бұлтты,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қар. </a:t>
            </a:r>
            <a:r>
              <a:rPr lang="kk-KZ" sz="1100" dirty="0">
                <a:latin typeface="Times New Roman" panose="02020603050405020304" pitchFamily="18" charset="0"/>
                <a:cs typeface="Times New Roman" panose="02020603050405020304" pitchFamily="18" charset="0"/>
              </a:rPr>
              <a:t>Жел </a:t>
            </a:r>
            <a:r>
              <a:rPr lang="kk-KZ" sz="1100" dirty="0" smtClean="0">
                <a:latin typeface="Times New Roman" panose="02020603050405020304" pitchFamily="18" charset="0"/>
                <a:cs typeface="Times New Roman" panose="02020603050405020304" pitchFamily="18" charset="0"/>
              </a:rPr>
              <a:t>оң</a:t>
            </a:r>
            <a:r>
              <a:rPr lang="kk-KZ" sz="1100" dirty="0" smtClean="0">
                <a:latin typeface="Times New Roman" panose="02020603050405020304" pitchFamily="18" charset="0"/>
                <a:cs typeface="Times New Roman" panose="02020603050405020304" pitchFamily="18" charset="0"/>
              </a:rPr>
              <a:t>түстіктен </a:t>
            </a:r>
            <a:r>
              <a:rPr lang="kk-KZ" sz="1100" dirty="0">
                <a:latin typeface="Times New Roman" panose="02020603050405020304" pitchFamily="18" charset="0"/>
                <a:cs typeface="Times New Roman" panose="02020603050405020304" pitchFamily="18" charset="0"/>
              </a:rPr>
              <a:t>соғады, күші 9-14 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8-10 </a:t>
            </a:r>
            <a:r>
              <a:rPr lang="ru-RU" sz="1100" dirty="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аяз</a:t>
            </a:r>
            <a:r>
              <a:rPr lang="kk-KZ" sz="1100" dirty="0">
                <a:latin typeface="Times New Roman" pitchFamily="18" charset="0"/>
                <a:cs typeface="Times New Roman" pitchFamily="18" charset="0"/>
              </a:rPr>
              <a:t>.</a:t>
            </a:r>
            <a:r>
              <a:rPr lang="ru-RU" sz="1100" dirty="0">
                <a:latin typeface="Times New Roman" pitchFamily="18" charset="0"/>
                <a:cs typeface="Times New Roman" pitchFamily="18" charset="0"/>
              </a:rPr>
              <a:t> </a:t>
            </a: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21088" y="3366457"/>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93396" y="2492328"/>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100" b="1" dirty="0" smtClean="0">
                <a:solidFill>
                  <a:schemeClr val="tx1"/>
                </a:solidFill>
                <a:latin typeface="Times New Roman" panose="02020603050405020304" pitchFamily="18" charset="0"/>
                <a:cs typeface="Times New Roman" panose="02020603050405020304" pitchFamily="18" charset="0"/>
              </a:rPr>
              <a:t>06 </a:t>
            </a:r>
            <a:r>
              <a:rPr lang="kk-KZ" sz="1100" b="1" dirty="0">
                <a:solidFill>
                  <a:schemeClr val="tx1"/>
                </a:solidFill>
                <a:latin typeface="Times New Roman" panose="02020603050405020304" pitchFamily="18" charset="0"/>
                <a:cs typeface="Times New Roman" panose="02020603050405020304" pitchFamily="18" charset="0"/>
              </a:rPr>
              <a:t>қаңтар </a:t>
            </a:r>
            <a:r>
              <a:rPr lang="kk-KZ" sz="1100" dirty="0">
                <a:solidFill>
                  <a:schemeClr val="tx1"/>
                </a:solidFill>
                <a:latin typeface="Times New Roman" panose="02020603050405020304" pitchFamily="18" charset="0"/>
                <a:cs typeface="Times New Roman" panose="02020603050405020304" pitchFamily="18" charset="0"/>
              </a:rPr>
              <a:t>тәулік 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07</a:t>
            </a:r>
            <a:r>
              <a:rPr lang="kk-KZ" sz="1100" b="1" dirty="0" smtClean="0">
                <a:solidFill>
                  <a:schemeClr val="tx1"/>
                </a:solidFill>
                <a:latin typeface="Times New Roman" panose="02020603050405020304" pitchFamily="18" charset="0"/>
                <a:cs typeface="Times New Roman" panose="02020603050405020304" pitchFamily="18" charset="0"/>
              </a:rPr>
              <a:t> </a:t>
            </a:r>
            <a:r>
              <a:rPr lang="kk-KZ" sz="1100" b="1" dirty="0">
                <a:solidFill>
                  <a:schemeClr val="tx1"/>
                </a:solidFill>
                <a:latin typeface="Times New Roman" panose="02020603050405020304" pitchFamily="18" charset="0"/>
                <a:cs typeface="Times New Roman" panose="02020603050405020304" pitchFamily="18" charset="0"/>
              </a:rPr>
              <a:t>қаңтар 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a:solidFill>
                  <a:schemeClr val="tx1"/>
                </a:solidFill>
                <a:latin typeface="Times New Roman" panose="02020603050405020304" pitchFamily="18" charset="0"/>
                <a:cs typeface="Times New Roman" panose="02020603050405020304" pitchFamily="18" charset="0"/>
              </a:rPr>
              <a:t>сей</a:t>
            </a:r>
            <a:r>
              <a:rPr lang="kk-KZ" sz="1100" b="1" dirty="0">
                <a:solidFill>
                  <a:schemeClr val="tx1"/>
                </a:solidFill>
                <a:latin typeface="Times New Roman" panose="02020603050405020304" pitchFamily="18" charset="0"/>
                <a:cs typeface="Times New Roman" panose="02020603050405020304" pitchFamily="18" charset="0"/>
              </a:rPr>
              <a:t>ілуіне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7625" y="6243347"/>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Аянова</a:t>
            </a:r>
            <a:r>
              <a:rPr lang="ru-RU" altLang="ru-RU" sz="1200" b="1" i="1" dirty="0">
                <a:solidFill>
                  <a:srgbClr val="000000"/>
                </a:solidFill>
                <a:latin typeface="Times New Roman" panose="02020603050405020304" pitchFamily="18" charset="0"/>
                <a:cs typeface="Times New Roman" panose="02020603050405020304" pitchFamily="18" charset="0"/>
              </a:rPr>
              <a:t> С./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Хисук</a:t>
            </a:r>
            <a:r>
              <a:rPr lang="ru-RU" altLang="ru-RU" sz="1200" b="1" i="1" dirty="0" err="1" smtClean="0">
                <a:solidFill>
                  <a:srgbClr val="000000"/>
                </a:solidFill>
                <a:latin typeface="Times New Roman" panose="02020603050405020304" pitchFamily="18" charset="0"/>
                <a:cs typeface="Times New Roman" panose="02020603050405020304" pitchFamily="18" charset="0"/>
              </a:rPr>
              <a:t>ов</a:t>
            </a:r>
            <a:r>
              <a:rPr lang="ru-RU" altLang="ru-RU" sz="1200" b="1" i="1" dirty="0" smtClean="0">
                <a:solidFill>
                  <a:srgbClr val="000000"/>
                </a:solidFill>
                <a:latin typeface="Times New Roman" panose="02020603050405020304" pitchFamily="18" charset="0"/>
                <a:cs typeface="Times New Roman" panose="02020603050405020304" pitchFamily="18" charset="0"/>
              </a:rPr>
              <a:t> Т.</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val="20000"/>
                    </a:ext>
                  </a:extLst>
                </a:gridCol>
                <a:gridCol w="3362889">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23880</TotalTime>
  <Words>566</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SimSun</vt:lpstr>
      <vt:lpstr>SimSun</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4388</cp:revision>
  <cp:lastPrinted>2021-07-01T03:56:27Z</cp:lastPrinted>
  <dcterms:created xsi:type="dcterms:W3CDTF">2018-03-27T06:03:00Z</dcterms:created>
  <dcterms:modified xsi:type="dcterms:W3CDTF">2024-01-05T06:08:50Z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