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9" d="100"/>
          <a:sy n="89" d="100"/>
        </p:scale>
        <p:origin x="108"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170536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60098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05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ru-RU" sz="1200" b="1" dirty="0" err="1">
                <a:solidFill>
                  <a:srgbClr val="000000"/>
                </a:solidFill>
                <a:latin typeface="Times New Roman" panose="02020603050405020304" pitchFamily="18" charset="0"/>
                <a:cs typeface="Times New Roman" panose="02020603050405020304" pitchFamily="18" charset="0"/>
              </a:rPr>
              <a:t>қаңтард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таңертең және күндіз қар жауады. Жаяу бұрқасын күтіледі.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kk-KZ" sz="1200" dirty="0">
                <a:effectLst/>
                <a:latin typeface="Times New Roman" panose="02020603050405020304" pitchFamily="18" charset="0"/>
                <a:ea typeface="Times New Roman" panose="02020603050405020304" pitchFamily="18" charset="0"/>
              </a:rPr>
              <a:t>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07 қаңтарға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06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ru-RU" sz="1200" b="1" dirty="0" err="1">
                <a:solidFill>
                  <a:srgbClr val="000000"/>
                </a:solidFill>
                <a:latin typeface="Times New Roman" panose="02020603050405020304" pitchFamily="18" charset="0"/>
                <a:cs typeface="Times New Roman" panose="02020603050405020304" pitchFamily="18" charset="0"/>
              </a:rPr>
              <a:t>қаңтард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200" dirty="0">
              <a:solidFill>
                <a:prstClr val="black"/>
              </a:solidFill>
              <a:latin typeface="Times New Roman" pitchFamily="18" charset="0"/>
              <a:cs typeface="Times New Roman"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058238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0.563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0.385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276999"/>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15885</TotalTime>
  <Words>561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2955</cp:revision>
  <cp:lastPrinted>2021-07-01T07:38:07Z</cp:lastPrinted>
  <dcterms:created xsi:type="dcterms:W3CDTF">2018-03-27T06:03:00Z</dcterms:created>
  <dcterms:modified xsi:type="dcterms:W3CDTF">2024-01-05T06:36:59Z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