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2085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көктайғақ</a:t>
            </a:r>
            <a:r>
              <a:rPr lang="kk-KZ" sz="1200" dirty="0" smtClean="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smtClean="0">
                <a:solidFill>
                  <a:prstClr val="black"/>
                </a:solidFill>
                <a:latin typeface="Times New Roman" pitchFamily="18" charset="0"/>
                <a:cs typeface="Times New Roman" pitchFamily="18" charset="0"/>
              </a:rPr>
              <a:t>күндіз 0-2° </a:t>
            </a:r>
            <a:r>
              <a:rPr lang="kk-KZ" sz="1200" dirty="0" smtClean="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anose="02020603050405020304" pitchFamily="18" charset="0"/>
                <a:ea typeface="Calibri" panose="020F0502020204030204" pitchFamily="34" charset="0"/>
              </a:rPr>
              <a:t>Көшпелі б</a:t>
            </a:r>
            <a:r>
              <a:rPr lang="kk-KZ" sz="1200" dirty="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smtClean="0">
                <a:solidFill>
                  <a:prstClr val="black"/>
                </a:solidFill>
                <a:latin typeface="Times New Roman" pitchFamily="18" charset="0"/>
                <a:cs typeface="Times New Roman" pitchFamily="18" charset="0"/>
              </a:rPr>
              <a:t>.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5912629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20611</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2024-01-05T07:30:08Z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