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06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05</a:t>
            </a:r>
            <a:r>
              <a:rPr lang="kk-KZ" altLang="ru-RU" sz="1100" b="1" dirty="0" smtClean="0">
                <a:latin typeface="Times New Roman" pitchFamily="18" charset="0"/>
                <a:ea typeface="Times New Roman KZ" pitchFamily="18" charset="0"/>
                <a:cs typeface="Times New Roman" pitchFamily="18" charset="0"/>
              </a:rPr>
              <a:t>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06 қаңтар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a:t>
            </a:r>
            <a:r>
              <a:rPr lang="kk-KZ" sz="1200" dirty="0" smtClean="0">
                <a:latin typeface="Times New Roman" pitchFamily="18" charset="0"/>
                <a:cs typeface="Times New Roman" pitchFamily="18" charset="0"/>
              </a:rPr>
              <a:t>бұлтты, түнде аздаған жауын-шашын,  күндіз </a:t>
            </a:r>
            <a:r>
              <a:rPr lang="kk-KZ" sz="1200" smtClean="0">
                <a:latin typeface="Times New Roman" pitchFamily="18" charset="0"/>
                <a:cs typeface="Times New Roman" pitchFamily="18" charset="0"/>
              </a:rPr>
              <a:t>жауын-шашын (көбіңесе </a:t>
            </a:r>
            <a:r>
              <a:rPr lang="kk-KZ" sz="1200" dirty="0"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2-7 м/с. Ауа температурасы түнде 0-2 градус аяз, күндіз 5-7 градус </a:t>
            </a:r>
            <a:r>
              <a:rPr lang="kk-KZ" sz="1200" dirty="0" smtClean="0">
                <a:latin typeface="Times New Roman" pitchFamily="18" charset="0"/>
                <a:cs typeface="Times New Roman" pitchFamily="18" charset="0"/>
              </a:rPr>
              <a:t>жылы.</a:t>
            </a:r>
          </a:p>
          <a:p>
            <a:pPr algn="ctr"/>
            <a:r>
              <a:rPr lang="kk-KZ" altLang="ru-RU" sz="1200" b="1" dirty="0" smtClean="0">
                <a:latin typeface="Times New Roman" pitchFamily="18" charset="0"/>
                <a:ea typeface="Times New Roman KZ" pitchFamily="18" charset="0"/>
                <a:cs typeface="Times New Roman" pitchFamily="18" charset="0"/>
              </a:rPr>
              <a:t>07 </a:t>
            </a:r>
            <a:r>
              <a:rPr lang="kk-KZ" altLang="ru-RU" sz="1200" b="1" dirty="0" smtClean="0">
                <a:latin typeface="Times New Roman" pitchFamily="18" charset="0"/>
                <a:ea typeface="Times New Roman KZ" pitchFamily="18" charset="0"/>
                <a:cs typeface="Times New Roman" pitchFamily="18" charset="0"/>
              </a:rPr>
              <a:t>қаңтар</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06</a:t>
            </a:r>
            <a:r>
              <a:rPr lang="kk-KZ" altLang="ru-RU" sz="1050" b="1" dirty="0" smtClean="0">
                <a:latin typeface="Times New Roman" pitchFamily="18" charset="0"/>
                <a:ea typeface="Times New Roman KZ" pitchFamily="18" charset="0"/>
                <a:cs typeface="Times New Roman" pitchFamily="18" charset="0"/>
              </a:rPr>
              <a:t>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07</a:t>
            </a:r>
            <a:r>
              <a:rPr lang="kk-KZ" sz="1050" b="1" dirty="0" smtClean="0">
                <a:latin typeface="Times New Roman" pitchFamily="18" charset="0"/>
                <a:ea typeface="Times New Roman KZ" pitchFamily="18" charset="0"/>
                <a:cs typeface="Times New Roman" pitchFamily="18" charset="0"/>
              </a:rPr>
              <a:t> 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Оңтүстік-шығыстан жел соғады, күші 2-7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06 қаңтар, 07 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қаңтар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282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6706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110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М.А.</a:t>
            </a:r>
            <a:r>
              <a:rPr lang="ru-RU" sz="1400" b="1" i="1" dirty="0" smtClean="0">
                <a:latin typeface="Times New Roman" pitchFamily="18" charset="0"/>
                <a:cs typeface="Times New Roman" pitchFamily="18" charset="0"/>
              </a:rPr>
              <a:t>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17925</TotalTime>
  <Words>547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3886</cp:revision>
  <cp:lastPrinted>2021-07-01T03:56:27Z</cp:lastPrinted>
  <dcterms:created xsi:type="dcterms:W3CDTF">2018-03-27T06:03:00Z</dcterms:created>
  <dcterms:modified xsi:type="dcterms:W3CDTF">2024-01-05T06:46:29Z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