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939119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қаңтар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a:latin typeface="Times New Roman" panose="02020603050405020304" pitchFamily="18" charset="0"/>
              </a:rPr>
              <a:t>Б</a:t>
            </a:r>
            <a:r>
              <a:rPr lang="kk-KZ" sz="1200" dirty="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оңтүстік-шығыстан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 аяз болады</a:t>
            </a:r>
            <a:r>
              <a:rPr lang="kk-KZ" sz="1200" dirty="0">
                <a:solidFill>
                  <a:prstClr val="black"/>
                </a:solidFill>
                <a:latin typeface="Times New Roman" pitchFamily="18" charset="0"/>
                <a:cs typeface="Times New Roman" pitchFamily="18" charset="0"/>
              </a:rPr>
              <a:t>.</a:t>
            </a:r>
            <a:endParaRPr lang="ru-RU" altLang="ru-RU" sz="1200" b="1" dirty="0">
              <a:latin typeface="Times New Roman" pitchFamily="18" charset="0"/>
              <a:cs typeface="Times New Roman" pitchFamily="18" charset="0"/>
            </a:endParaRPr>
          </a:p>
          <a:p>
            <a:pPr lvl="0" algn="just">
              <a:spcBef>
                <a:spcPts val="0"/>
              </a:spcBef>
              <a:defRPr/>
            </a:pPr>
            <a:endParaRPr lang="en-US"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қаңтарға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06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anose="02020603050405020304" pitchFamily="18" charset="0"/>
                <a:ea typeface="Calibri" panose="020F0502020204030204" pitchFamily="34" charset="0"/>
              </a:rPr>
              <a:t>Көшпелі б</a:t>
            </a:r>
            <a:r>
              <a:rPr lang="kk-KZ" sz="1200" dirty="0">
                <a:solidFill>
                  <a:prstClr val="black"/>
                </a:solidFill>
                <a:latin typeface="Times New Roman" pitchFamily="18" charset="0"/>
                <a:cs typeface="Times New Roman" pitchFamily="18" charset="0"/>
              </a:rPr>
              <a:t>ұлтты, түнде қар. Жел оңтүстік-шығыстан соғады, күші 3-8 м/с. Ауа температурасы 5-7°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44189" y="230175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2504" y="337274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20860515"/>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Бухтоярова Л.А</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18308</TotalTime>
  <Words>558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3091</cp:revision>
  <cp:lastPrinted>2021-07-01T03:56:27Z</cp:lastPrinted>
  <dcterms:created xsi:type="dcterms:W3CDTF">2018-03-27T06:03:00Z</dcterms:created>
  <dcterms:modified xsi:type="dcterms:W3CDTF">2024-01-05T07:17:01Z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