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553782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5063211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жауын-шашын(жаңбыр, қар), тұман,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қаңарға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14614</TotalTime>
  <Words>566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2990</cp:revision>
  <cp:lastPrinted>2021-07-01T07:38:07Z</cp:lastPrinted>
  <dcterms:created xsi:type="dcterms:W3CDTF">2018-03-27T06:03:00Z</dcterms:created>
  <dcterms:modified xsi:type="dcterms:W3CDTF">2024-01-05T07:22:49Z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