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619C3A-FC33-45F2-A352-3646E67638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76318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6F3FA-88DA-488E-95C1-B487B7269D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5D48-E40E-4AD4-8D47-3C6DDB912E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1DAD5-ECB3-40D4-AD1E-96C3D62625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A8A6A-FE09-4A7D-BBC4-94C1FFA710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A466-2739-409D-A8A1-9164BF61C4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B31D-0BE3-478B-93D1-4DB70A154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520E-FC34-4B6A-926A-452258878C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2081A-8690-4DCC-ABD9-0DA86ACF0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5E765-89AB-4F36-BCE6-0DA1D258A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603D-95B3-4101-A2E8-66D2B4F4C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2118B-0B94-4D79-A8DA-8957DFC0DB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9AEC293-B873-4638-94CF-DCF9D3C9FE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 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05 января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2" y="190679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06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05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06 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0-2, днем 6-8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07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06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0-5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0-2 тепла.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06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07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 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963818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а Г.А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18203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4133</cp:revision>
  <cp:lastPrinted>2021-07-01T09:11:30Z</cp:lastPrinted>
  <dcterms:created xsi:type="dcterms:W3CDTF">2018-03-27T06:03:00Z</dcterms:created>
  <dcterms:modified xsi:type="dcterms:W3CDTF">2024-01-05T06:05:42Z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