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21488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№05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января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06 января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05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января по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06 января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ночью небольшие осадки, днем осадки (преимщественно дождь).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Ветер </a:t>
            </a:r>
            <a:r>
              <a:rPr lang="ru-RU" sz="1200" dirty="0" err="1" smtClean="0">
                <a:latin typeface="Times New Roman KZ" pitchFamily="18" charset="0"/>
                <a:ea typeface="Times New Roman KZ" pitchFamily="18" charset="0"/>
              </a:rPr>
              <a:t>юго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-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восточный 2-7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 м/с. Температура воздуха ночью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0-2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мороза, днем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5-7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тепла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.</a:t>
            </a:r>
            <a:endParaRPr lang="kk-KZ" sz="1200" dirty="0" smtClean="0">
              <a:latin typeface="Times New Roman KZ" pitchFamily="18" charset="0"/>
              <a:ea typeface="Times New Roman KZ" pitchFamily="18" charset="0"/>
              <a:cs typeface="Times New Roman" pitchFamily="18" charset="0"/>
            </a:endParaRPr>
          </a:p>
          <a:p>
            <a:r>
              <a:rPr lang="kk-KZ" sz="1200" dirty="0" smtClean="0"/>
              <a:t>	</a:t>
            </a:r>
          </a:p>
          <a:p>
            <a:r>
              <a:rPr lang="ru-RU" sz="1200" dirty="0" smtClean="0"/>
              <a:t>		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07 января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06 января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09 ч 07 января 2024 г.</a:t>
            </a:r>
          </a:p>
          <a:p>
            <a:pPr lvl="0"/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без осадков.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 Ветер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юго-восточный 2-7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 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3-5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357430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 января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07 января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05 января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095876" y="3786190"/>
          <a:ext cx="4513543" cy="23142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429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282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6706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1,3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62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110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  <a:endParaRPr lang="ru-RU" sz="1000" b="0" i="0" u="none" strike="noStrike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Абдуалиева М.А.</a:t>
            </a:r>
            <a:r>
              <a:rPr lang="ru-RU" sz="1200" b="1" i="1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Конысбекова Н 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18126</TotalTime>
  <Words>542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3832</cp:revision>
  <cp:lastPrinted>2021-07-01T03:56:27Z</cp:lastPrinted>
  <dcterms:created xsi:type="dcterms:W3CDTF">2018-03-27T06:03:00Z</dcterms:created>
  <dcterms:modified xsi:type="dcterms:W3CDTF">2024-01-05T06:49:49Z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