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53721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21725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20593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2024-01-05T06:44:05Z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