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80" d="100"/>
          <a:sy n="80" d="100"/>
        </p:scale>
        <p:origin x="-3108" y="-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90706752"/>
              </p:ext>
            </p:extLst>
          </p:nvPr>
        </p:nvGraphicFramePr>
        <p:xfrm>
          <a:off x="5025008" y="4005066"/>
          <a:ext cx="4693124" cy="2743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0,03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477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156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69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0,2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8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Петропавловск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ночью снег. Ветер северо-западный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 днем 18-20 мороза.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снег, метель.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9-14,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15445</TotalTime>
  <Words>585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4255</cp:revision>
  <cp:lastPrinted>2021-07-01T03:56:27Z</cp:lastPrinted>
  <dcterms:created xsi:type="dcterms:W3CDTF">2018-03-27T06:03:00Z</dcterms:created>
  <dcterms:modified xsi:type="dcterms:W3CDTF">2024-01-05T07:43:11Z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