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3894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256" y="22038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4292" y="30717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86829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21865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2021-10-18T15:52:53Z</cp:lastPrinted>
  <dcterms:created xsi:type="dcterms:W3CDTF">2018-03-27T06:03:00Z</dcterms:created>
  <dcterms:modified xsi:type="dcterms:W3CDTF">2024-01-05T07:30:18Z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