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3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397701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Облачно, временами снег. Ветер юго-западный 5-10 м/с. Температура воздуха ночью 5-7, днем 3-5 мороза.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5-7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5 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1783894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18062</TotalTime>
  <Words>639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3280</cp:revision>
  <cp:lastPrinted>2021-07-01T03:56:27Z</cp:lastPrinted>
  <dcterms:created xsi:type="dcterms:W3CDTF">2018-03-27T06:03:00Z</dcterms:created>
  <dcterms:modified xsi:type="dcterms:W3CDTF">2024-01-05T05:57:40Z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