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100" d="100"/>
          <a:sy n="100" d="100"/>
        </p:scale>
        <p:origin x="-3168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60642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ночью небольшой снег. Ветер юго-западный 9-14 м/с. Температура воздуха ночью 7-9, днем 5-7 мороза.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8-10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ночью 07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131084"/>
              </p:ext>
            </p:extLst>
          </p:nvPr>
        </p:nvGraphicFramePr>
        <p:xfrm>
          <a:off x="5121267" y="3878212"/>
          <a:ext cx="4522993" cy="2466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78892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159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53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28325</TotalTime>
  <Words>656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4683</cp:revision>
  <cp:lastPrinted>2021-11-30T05:55:24Z</cp:lastPrinted>
  <dcterms:created xsi:type="dcterms:W3CDTF">2018-03-27T06:03:00Z</dcterms:created>
  <dcterms:modified xsi:type="dcterms:W3CDTF">2024-01-05T05:29:36Z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