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9535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53767540"/>
              </p:ext>
            </p:extLst>
          </p:nvPr>
        </p:nvGraphicFramePr>
        <p:xfrm>
          <a:off x="4993576" y="4733142"/>
          <a:ext cx="4691064" cy="1672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гололед.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туман,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14034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2902</cp:revision>
  <cp:lastPrinted>2021-07-01T03:56:27Z</cp:lastPrinted>
  <dcterms:created xsi:type="dcterms:W3CDTF">2018-03-27T06:03:00Z</dcterms:created>
  <dcterms:modified xsi:type="dcterms:W3CDTF">2024-01-05T07:22:58Z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