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08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034558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января 2024 г.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утром и днем снег. Поземок. Ветер 9-14 м/с. Температура воздуха ночью 13-15,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06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12-14 мороза.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314292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Онайбаева С./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18251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3019</cp:revision>
  <cp:lastPrinted>2021-07-01T03:56:27Z</cp:lastPrinted>
  <dcterms:created xsi:type="dcterms:W3CDTF">2018-03-27T06:03:00Z</dcterms:created>
  <dcterms:modified xsi:type="dcterms:W3CDTF">2024-01-05T06:37:02Z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