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жыл4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71415"/>
            <a:ext cx="4857784"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lvl="0" algn="ctr"/>
            <a:r>
              <a:rPr lang="kk-KZ" sz="1100" b="1" dirty="0" smtClean="0">
                <a:latin typeface="Times New Roman" pitchFamily="18" charset="0"/>
                <a:cs typeface="Times New Roman" pitchFamily="18" charset="0"/>
              </a:rPr>
              <a:t>05 қаңтарда </a:t>
            </a:r>
            <a:r>
              <a:rPr lang="kk-KZ" altLang="ru-RU" sz="1100" b="1" dirty="0" smtClean="0">
                <a:latin typeface="Times New Roman" pitchFamily="18" charset="0"/>
                <a:cs typeface="Times New Roman" pitchFamily="18" charset="0"/>
              </a:rPr>
              <a:t>арналған </a:t>
            </a:r>
            <a:r>
              <a:rPr lang="kk-KZ" altLang="ru-RU" sz="1100" b="1" dirty="0">
                <a:latin typeface="Times New Roman" pitchFamily="18" charset="0"/>
                <a:cs typeface="Times New Roman" pitchFamily="18" charset="0"/>
              </a:rPr>
              <a:t>ауа-райы болжамы</a:t>
            </a:r>
            <a:endParaRPr lang="ru-RU" altLang="ru-RU" sz="1100" b="1" dirty="0">
              <a:latin typeface="Times New Roman" pitchFamily="18" charset="0"/>
              <a:cs typeface="Times New Roman" pitchFamily="18" charset="0"/>
            </a:endParaRPr>
          </a:p>
          <a:p>
            <a:pPr lvl="0" algn="ctr"/>
            <a:r>
              <a:rPr lang="ru-RU" altLang="ru-RU" sz="1100" b="1" dirty="0" smtClean="0">
                <a:solidFill>
                  <a:srgbClr val="000000"/>
                </a:solidFill>
                <a:latin typeface="Times New Roman" pitchFamily="18" charset="0"/>
                <a:cs typeface="Times New Roman" pitchFamily="18" charset="0"/>
              </a:rPr>
              <a:t>2024 </a:t>
            </a:r>
            <a:r>
              <a:rPr lang="ru-RU" altLang="ru-RU" sz="1100" b="1" dirty="0" err="1" smtClean="0">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04</a:t>
            </a:r>
            <a:r>
              <a:rPr lang="kk-KZ" altLang="ru-RU" sz="1100" b="1" dirty="0" smtClean="0">
                <a:solidFill>
                  <a:srgbClr val="000000"/>
                </a:solidFill>
                <a:latin typeface="Times New Roman" pitchFamily="18" charset="0"/>
                <a:cs typeface="Times New Roman" pitchFamily="18" charset="0"/>
              </a:rPr>
              <a:t> қаңтардан </a:t>
            </a:r>
            <a:r>
              <a:rPr lang="ru-RU" altLang="ru-RU" sz="1100" b="1" dirty="0" err="1" smtClean="0">
                <a:solidFill>
                  <a:srgbClr val="000000"/>
                </a:solidFill>
                <a:latin typeface="Times New Roman" pitchFamily="18" charset="0"/>
                <a:cs typeface="Times New Roman" pitchFamily="18" charset="0"/>
              </a:rPr>
              <a:t>сағ</a:t>
            </a:r>
            <a:r>
              <a:rPr lang="ru-RU" altLang="ru-RU" sz="1100" b="1" dirty="0" err="1">
                <a:solidFill>
                  <a:srgbClr val="000000"/>
                </a:solidFill>
                <a:latin typeface="Times New Roman" pitchFamily="18" charset="0"/>
                <a:cs typeface="Times New Roman" pitchFamily="18" charset="0"/>
              </a:rPr>
              <a:t>.</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 05</a:t>
            </a:r>
            <a:r>
              <a:rPr lang="kk-KZ" altLang="ru-RU" sz="1100" b="1" dirty="0" smtClean="0">
                <a:solidFill>
                  <a:srgbClr val="000000"/>
                </a:solidFill>
                <a:latin typeface="Times New Roman" pitchFamily="18" charset="0"/>
                <a:cs typeface="Times New Roman" pitchFamily="18" charset="0"/>
              </a:rPr>
              <a:t> қаңтар</a:t>
            </a:r>
            <a:r>
              <a:rPr lang="kk-KZ" sz="1100" b="1" dirty="0" smtClean="0">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сағ</a:t>
            </a:r>
            <a:r>
              <a:rPr lang="ru-RU" altLang="ru-RU" sz="1100" b="1" dirty="0" err="1">
                <a:solidFill>
                  <a:srgbClr val="000000"/>
                </a:solidFill>
                <a:latin typeface="Times New Roman" pitchFamily="18" charset="0"/>
                <a:cs typeface="Times New Roman" pitchFamily="18" charset="0"/>
              </a:rPr>
              <a:t>.</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smtClean="0">
              <a:solidFill>
                <a:srgbClr val="000000"/>
              </a:solidFill>
              <a:latin typeface="Times New Roman" pitchFamily="18" charset="0"/>
              <a:cs typeface="Times New Roman" pitchFamily="18" charset="0"/>
              <a:sym typeface="+mn-ea"/>
            </a:endParaRPr>
          </a:p>
          <a:p>
            <a:pPr algn="just"/>
            <a:r>
              <a:rPr lang="kk-KZ" sz="1100" dirty="0" smtClean="0">
                <a:latin typeface="Times New Roman" pitchFamily="18" charset="0"/>
                <a:cs typeface="Times New Roman" pitchFamily="18" charset="0"/>
              </a:rPr>
              <a:t>Бұлтты, күндіз жауын-шашын (көбінесе қар) жауады. Оңтүстіктен, оңтүстік-батыстан жел соғады, күші 7-12 м/с. Ауа температурасы түнде 6-8 , күндіз 0-2  градус суық болады</a:t>
            </a:r>
            <a:endParaRPr lang="kk-KZ" sz="1100" b="1" dirty="0" smtClean="0">
              <a:solidFill>
                <a:srgbClr val="000000"/>
              </a:solidFill>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05 қаңтарда</a:t>
            </a:r>
            <a:endParaRPr lang="ru-RU" sz="1100" b="1" dirty="0" smtClean="0">
              <a:solidFill>
                <a:srgbClr val="000000"/>
              </a:solidFill>
              <a:latin typeface="Times New Roman" pitchFamily="18" charset="0"/>
              <a:cs typeface="Times New Roman" pitchFamily="18" charset="0"/>
            </a:endParaRPr>
          </a:p>
          <a:p>
            <a:pPr lvl="0" algn="ctr"/>
            <a:r>
              <a:rPr lang="ru-RU" sz="1100" b="1" dirty="0" smtClean="0">
                <a:solidFill>
                  <a:srgbClr val="000000"/>
                </a:solidFill>
                <a:latin typeface="Times New Roman" pitchFamily="18" charset="0"/>
                <a:cs typeface="Times New Roman" pitchFamily="18" charset="0"/>
              </a:rPr>
              <a:t>2024 ж. 04 </a:t>
            </a:r>
            <a:r>
              <a:rPr lang="ru-RU" sz="1100" b="1" dirty="0" err="1" smtClean="0">
                <a:solidFill>
                  <a:srgbClr val="000000"/>
                </a:solidFill>
                <a:latin typeface="Times New Roman" pitchFamily="18" charset="0"/>
                <a:cs typeface="Times New Roman" pitchFamily="18" charset="0"/>
              </a:rPr>
              <a:t>қаңтар</a:t>
            </a:r>
            <a:r>
              <a:rPr lang="kk-KZ" sz="1100" b="1" dirty="0" smtClean="0">
                <a:latin typeface="Times New Roman" pitchFamily="18" charset="0"/>
                <a:cs typeface="Times New Roman"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solidFill>
                  <a:srgbClr val="000000"/>
                </a:solidFill>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05 қаңтар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smtClean="0">
                <a:latin typeface="Times New Roman" pitchFamily="18" charset="0"/>
                <a:cs typeface="Times New Roman" pitchFamily="18" charset="0"/>
              </a:rPr>
              <a:t>Бұлтты, жауын-шашын </a:t>
            </a:r>
            <a:r>
              <a:rPr lang="kk-KZ" sz="1100" dirty="0" smtClean="0">
                <a:latin typeface="Times New Roman" pitchFamily="18" charset="0"/>
                <a:cs typeface="Times New Roman" pitchFamily="18" charset="0"/>
              </a:rPr>
              <a:t>(жаңбыр, қар) жауады, көктайғақ болады. Оңтүстіктен</a:t>
            </a:r>
            <a:r>
              <a:rPr lang="kk-KZ" sz="1100" dirty="0" smtClean="0">
                <a:latin typeface="Times New Roman" pitchFamily="18" charset="0"/>
                <a:cs typeface="Times New Roman" pitchFamily="18" charset="0"/>
              </a:rPr>
              <a:t>, оңтүстік-шығыстан жел соғады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күші 7-12 </a:t>
            </a:r>
            <a:r>
              <a:rPr lang="kk-KZ" sz="1100" dirty="0" smtClean="0">
                <a:latin typeface="Times New Roman" pitchFamily="18" charset="0"/>
                <a:cs typeface="Times New Roman" pitchFamily="18" charset="0"/>
              </a:rPr>
              <a:t>м/с. Ауа температурасы 0-2 градус суық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20057750"/>
              </p:ext>
            </p:extLst>
          </p:nvPr>
        </p:nvGraphicFramePr>
        <p:xfrm>
          <a:off x="5024438" y="4143380"/>
          <a:ext cx="4667576" cy="2121748"/>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19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0,425</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0,129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2172900226"/>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9" y="3500438"/>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4</a:t>
            </a:r>
            <a:r>
              <a:rPr lang="ru-RU"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78634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50" dirty="0" smtClean="0">
                <a:solidFill>
                  <a:schemeClr val="tx1"/>
                </a:solidFill>
                <a:latin typeface="Times New Roman" panose="02020603050405020304" pitchFamily="18" charset="0"/>
                <a:cs typeface="Times New Roman" panose="02020603050405020304" pitchFamily="18" charset="0"/>
              </a:rPr>
              <a:t>2024 жылға 05 қаңтар  түнде 06 қаңтар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ластаушы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kk-KZ" sz="1150" b="1" dirty="0" smtClean="0">
                <a:solidFill>
                  <a:schemeClr val="tx1"/>
                </a:solidFill>
                <a:latin typeface="Times New Roman" panose="02020603050405020304" pitchFamily="18" charset="0"/>
                <a:cs typeface="Times New Roman" panose="02020603050405020304" pitchFamily="18" charset="0"/>
              </a:rPr>
              <a:t> 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 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150" dirty="0" smtClean="0">
                <a:solidFill>
                  <a:srgbClr val="000000"/>
                </a:solidFill>
                <a:latin typeface="Times New Roman" panose="02020603050405020304" pitchFamily="18" charset="0"/>
              </a:rPr>
              <a:t> төмен </a:t>
            </a:r>
            <a:r>
              <a:rPr lang="ru-RU" sz="1150" dirty="0" err="1" smtClean="0">
                <a:solidFill>
                  <a:schemeClr val="tx1"/>
                </a:solidFill>
                <a:latin typeface="Times New Roman" panose="02020603050405020304" pitchFamily="18" charset="0"/>
                <a:cs typeface="Times New Roman" panose="02020603050405020304" pitchFamily="18" charset="0"/>
              </a:rPr>
              <a:t>болады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деп</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күтілуде.</a:t>
            </a:r>
            <a:endParaRPr lang="ru-RU" sz="115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16573</TotalTime>
  <Words>533</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3860</cp:revision>
  <cp:lastPrinted>2021-07-01T07:38:07Z</cp:lastPrinted>
  <dcterms:created xsi:type="dcterms:W3CDTF">2018-03-27T06:03:00Z</dcterms:created>
  <dcterms:modified xsi:type="dcterms:W3CDTF">2024-01-04T07:22:38Z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