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43120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763507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smtClean="0">
                          <a:solidFill>
                            <a:schemeClr val="dk1"/>
                          </a:solidFill>
                          <a:effectLst/>
                          <a:latin typeface="Times New Roman" panose="02020603050405020304" pitchFamily="18" charset="0"/>
                          <a:ea typeface="+mn-ea"/>
                          <a:cs typeface="Times New Roman" panose="02020603050405020304" pitchFamily="18" charset="0"/>
                        </a:rPr>
                        <a:t>Көміртегі </a:t>
                      </a: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485</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3275</cp:revision>
  <cp:lastPrinted>2021-07-01T07:38:07Z</cp:lastPrinted>
  <dcterms:created xsi:type="dcterms:W3CDTF">2018-03-27T06:03:00Z</dcterms:created>
  <dcterms:modified xsi:type="dcterms:W3CDTF">2024-01-04T05:47:50Z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