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729981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1646582"/>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06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Батыстан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26696</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4543</cp:revision>
  <cp:lastPrinted>2023-01-16T10:13:34Z</cp:lastPrinted>
  <dcterms:created xsi:type="dcterms:W3CDTF">2018-03-27T06:03:00Z</dcterms:created>
  <dcterms:modified xsi:type="dcterms:W3CDTF">2024-01-04T05:45:51Z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