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84"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832624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65767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775997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solidFill>
                  <a:prstClr val="black"/>
                </a:solidFill>
                <a:latin typeface="Times New Roman" panose="02020603050405020304" pitchFamily="18" charset="0"/>
                <a:cs typeface="Times New Roman" panose="02020603050405020304" pitchFamily="18" charset="0"/>
              </a:rPr>
              <a:t>Ақтау қаласы бойынша  2024 жыл 0</a:t>
            </a:r>
            <a:r>
              <a:rPr lang="en-US" altLang="ru-RU" sz="1100" b="1" dirty="0">
                <a:solidFill>
                  <a:prstClr val="black"/>
                </a:solidFill>
                <a:latin typeface="Times New Roman" panose="02020603050405020304" pitchFamily="18" charset="0"/>
                <a:cs typeface="Times New Roman" panose="02020603050405020304" pitchFamily="18" charset="0"/>
              </a:rPr>
              <a:t>5</a:t>
            </a:r>
            <a:r>
              <a:rPr lang="kk-KZ" altLang="ru-RU" sz="1100" b="1" dirty="0">
                <a:solidFill>
                  <a:prstClr val="black"/>
                </a:solidFill>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қаңтар</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Таңертең және </a:t>
            </a:r>
            <a:r>
              <a:rPr lang="kk-KZ"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үндіз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тұман.</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қаңтар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3-5</a:t>
            </a:r>
            <a:r>
              <a:rPr lang="ru-RU"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3743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25756</TotalTime>
  <Words>598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3157</cp:revision>
  <cp:lastPrinted>2021-07-01T07:38:07Z</cp:lastPrinted>
  <dcterms:created xsi:type="dcterms:W3CDTF">2018-03-27T06:03:00Z</dcterms:created>
  <dcterms:modified xsi:type="dcterms:W3CDTF">2024-01-04T06:55:57Z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