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25625236"/>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4 қаңтар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4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04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a:t>
            </a:r>
            <a:r>
              <a:rPr lang="kk-KZ" sz="1200" dirty="0" smtClean="0">
                <a:latin typeface="Times New Roman" pitchFamily="18" charset="0"/>
                <a:cs typeface="Times New Roman" pitchFamily="18" charset="0"/>
              </a:rPr>
              <a:t>желі </a:t>
            </a:r>
            <a:r>
              <a:rPr lang="kk-KZ" sz="1200" dirty="0" smtClean="0">
                <a:latin typeface="Times New Roman" pitchFamily="18" charset="0"/>
                <a:cs typeface="Times New Roman" pitchFamily="18" charset="0"/>
              </a:rPr>
              <a:t>6-11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6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05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06</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Бұлтты, қар</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a:t>
            </a:r>
            <a:r>
              <a:rPr lang="kk-KZ" sz="1200" dirty="0" smtClean="0">
                <a:latin typeface="Times New Roman" pitchFamily="18" charset="0"/>
                <a:cs typeface="Times New Roman" pitchFamily="18" charset="0"/>
              </a:rPr>
              <a:t>желі </a:t>
            </a:r>
            <a:r>
              <a:rPr lang="kk-KZ" sz="1200" dirty="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6-8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rgbClr val="FF0000"/>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rgbClr val="FF0000"/>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rPr>
              <a:t>төмен</a:t>
            </a:r>
            <a:r>
              <a:rPr lang="ru-RU" sz="1200" dirty="0" smtClean="0">
                <a:solidFill>
                  <a:srgbClr val="FF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15976369"/>
              </p:ext>
            </p:extLst>
          </p:nvPr>
        </p:nvGraphicFramePr>
        <p:xfrm>
          <a:off x="4923876" y="3809960"/>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25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4</a:t>
                      </a: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2615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384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 В</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17253</TotalTime>
  <Words>555</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3280</cp:revision>
  <cp:lastPrinted>2021-07-01T03:56:27Z</cp:lastPrinted>
  <dcterms:created xsi:type="dcterms:W3CDTF">2018-03-27T06:03:00Z</dcterms:created>
  <dcterms:modified xsi:type="dcterms:W3CDTF">2024-01-04T05:47:40Z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