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5537822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5063211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3</a:t>
                      </a:r>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5</a:t>
                      </a:r>
                      <a:r>
                        <a:rPr lang="ru-RU" sz="11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6</a:t>
                      </a:r>
                      <a:r>
                        <a:rPr lang="ru-RU" sz="11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2</a:t>
                      </a:r>
                      <a:r>
                        <a:rPr lang="ru-RU" sz="11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04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шығысқа ауысып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қаңтарға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жауын-шашын(жаңбыр, қар), тұман, 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06 қаңарға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14601</TotalTime>
  <Words>566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2987</cp:revision>
  <cp:lastPrinted>2021-07-01T07:38:07Z</cp:lastPrinted>
  <dcterms:created xsi:type="dcterms:W3CDTF">2018-03-27T06:03:00Z</dcterms:created>
  <dcterms:modified xsi:type="dcterms:W3CDTF">2024-01-04T06:24:29Z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