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463367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2360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anose="02020603050405020304" pitchFamily="18" charset="0"/>
                <a:ea typeface="Calibri" panose="020F0502020204030204" pitchFamily="34" charset="0"/>
              </a:rPr>
              <a:t>Көшпелі 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күндіз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5-10 м/с. Ауа температурасы түнде 10-12°, 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lvl="0" algn="just">
              <a:spcBef>
                <a:spcPts val="0"/>
              </a:spcBef>
              <a:defRPr/>
            </a:pP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қаңтарға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a:t>
            </a:r>
            <a:r>
              <a:rPr lang="kk-KZ" sz="1200" dirty="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5-10 м/с.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189" y="230175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542156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a:t>
            </a:r>
            <a:r>
              <a:rPr lang="ru-RU" altLang="ru-RU" sz="1200" b="1" i="1" dirty="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18308</TotalTime>
  <Words>566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3088</cp:revision>
  <cp:lastPrinted>2021-07-01T03:56:27Z</cp:lastPrinted>
  <dcterms:created xsi:type="dcterms:W3CDTF">2018-03-27T06:03:00Z</dcterms:created>
  <dcterms:modified xsi:type="dcterms:W3CDTF">2024-01-04T06:58:13Z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