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№04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89282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05 қаңтарға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04</a:t>
            </a:r>
            <a:r>
              <a:rPr lang="kk-KZ" altLang="ru-RU" sz="1100" b="1" dirty="0" smtClean="0">
                <a:latin typeface="Times New Roman" pitchFamily="18" charset="0"/>
                <a:ea typeface="Times New Roman KZ" pitchFamily="18" charset="0"/>
                <a:cs typeface="Times New Roman" pitchFamily="18" charset="0"/>
              </a:rPr>
              <a:t> қаңтар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kk-KZ" altLang="ru-RU" sz="1100" b="1" dirty="0" smtClean="0">
                <a:latin typeface="Times New Roman" pitchFamily="18" charset="0"/>
                <a:ea typeface="Times New Roman KZ" pitchFamily="18" charset="0"/>
                <a:cs typeface="Times New Roman" pitchFamily="18" charset="0"/>
              </a:rPr>
              <a:t>05 қаңтар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Оңтүстік-шығыстан жел соғады, күші </a:t>
            </a:r>
            <a:r>
              <a:rPr lang="kk-KZ" sz="1200" dirty="0" smtClean="0">
                <a:latin typeface="Times New Roman KZ" pitchFamily="18" charset="0"/>
                <a:ea typeface="Times New Roman KZ" pitchFamily="18" charset="0"/>
              </a:rPr>
              <a:t>2-7 </a:t>
            </a:r>
            <a:r>
              <a:rPr lang="kk-KZ" sz="1200" dirty="0" smtClean="0">
                <a:latin typeface="Times New Roman KZ" pitchFamily="18" charset="0"/>
                <a:ea typeface="Times New Roman KZ" pitchFamily="18" charset="0"/>
              </a:rPr>
              <a:t>м/с. Ауа температурасы түнде </a:t>
            </a:r>
            <a:r>
              <a:rPr lang="kk-KZ" sz="1200" dirty="0" smtClean="0">
                <a:latin typeface="Times New Roman KZ" pitchFamily="18" charset="0"/>
                <a:ea typeface="Times New Roman KZ" pitchFamily="18" charset="0"/>
              </a:rPr>
              <a:t>7-9 </a:t>
            </a:r>
            <a:r>
              <a:rPr lang="kk-KZ" sz="1200" dirty="0" smtClean="0">
                <a:latin typeface="Times New Roman KZ" pitchFamily="18" charset="0"/>
                <a:ea typeface="Times New Roman KZ" pitchFamily="18" charset="0"/>
              </a:rPr>
              <a:t>градус аяз, күндіз </a:t>
            </a:r>
            <a:r>
              <a:rPr lang="kk-KZ" sz="1200" dirty="0" smtClean="0">
                <a:latin typeface="Times New Roman KZ" pitchFamily="18" charset="0"/>
                <a:ea typeface="Times New Roman KZ" pitchFamily="18" charset="0"/>
              </a:rPr>
              <a:t>9-11 градус </a:t>
            </a:r>
            <a:r>
              <a:rPr lang="kk-KZ" sz="1200" dirty="0" smtClean="0">
                <a:latin typeface="Times New Roman KZ" pitchFamily="18" charset="0"/>
                <a:ea typeface="Times New Roman KZ" pitchFamily="18" charset="0"/>
              </a:rPr>
              <a:t>жылы.</a:t>
            </a:r>
          </a:p>
          <a:p>
            <a:pPr algn="ctr"/>
            <a:r>
              <a:rPr lang="kk-KZ" altLang="ru-RU" sz="1200" b="1" dirty="0" smtClean="0">
                <a:latin typeface="Times New Roman" pitchFamily="18" charset="0"/>
                <a:ea typeface="Times New Roman KZ" pitchFamily="18" charset="0"/>
                <a:cs typeface="Times New Roman" pitchFamily="18" charset="0"/>
              </a:rPr>
              <a:t>06 қаңтар</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a:t>
            </a:r>
            <a:r>
              <a:rPr lang="ru-RU" sz="1050" b="1" dirty="0" smtClean="0">
                <a:latin typeface="Times New Roman" pitchFamily="18" charset="0"/>
                <a:ea typeface="Times New Roman KZ" pitchFamily="18" charset="0"/>
                <a:cs typeface="Times New Roman" pitchFamily="18" charset="0"/>
              </a:rPr>
              <a:t> </a:t>
            </a:r>
            <a:r>
              <a:rPr lang="kk-KZ" altLang="ru-RU" sz="1050" b="1" dirty="0" smtClean="0">
                <a:latin typeface="Times New Roman" pitchFamily="18" charset="0"/>
                <a:ea typeface="Times New Roman KZ" pitchFamily="18" charset="0"/>
                <a:cs typeface="Times New Roman" pitchFamily="18" charset="0"/>
              </a:rPr>
              <a:t>05 қаңтар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21-ден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06</a:t>
            </a:r>
            <a:r>
              <a:rPr lang="kk-KZ" sz="1050" b="1" dirty="0" smtClean="0">
                <a:latin typeface="Times New Roman" pitchFamily="18" charset="0"/>
                <a:ea typeface="Times New Roman KZ" pitchFamily="18" charset="0"/>
                <a:cs typeface="Times New Roman" pitchFamily="18" charset="0"/>
              </a:rPr>
              <a:t> қаңтар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09-ға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Оңтүстік-шығыстан жел соғады, күші </a:t>
            </a:r>
            <a:r>
              <a:rPr lang="kk-KZ" sz="1200" dirty="0" smtClean="0">
                <a:latin typeface="Times New Roman KZ" pitchFamily="18" charset="0"/>
                <a:ea typeface="Times New Roman KZ" pitchFamily="18" charset="0"/>
              </a:rPr>
              <a:t>2-7 </a:t>
            </a:r>
            <a:r>
              <a:rPr lang="kk-KZ" sz="1200" dirty="0" smtClean="0">
                <a:latin typeface="Times New Roman KZ" pitchFamily="18" charset="0"/>
                <a:ea typeface="Times New Roman KZ" pitchFamily="18" charset="0"/>
              </a:rPr>
              <a:t>м/с. </a:t>
            </a:r>
            <a:r>
              <a:rPr lang="kk-KZ" sz="1200" dirty="0" smtClean="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2-4 </a:t>
            </a:r>
            <a:r>
              <a:rPr lang="kk-KZ" sz="1200" dirty="0" smtClean="0">
                <a:latin typeface="Times New Roman" pitchFamily="18" charset="0"/>
                <a:cs typeface="Times New Roman" pitchFamily="18" charset="0"/>
              </a:rPr>
              <a:t>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7174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05 қаңтар, 06 қаңтар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қаңтар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77</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39</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3845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0,7</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54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smtClean="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Р.А.</a:t>
            </a:r>
            <a:r>
              <a:rPr lang="ru-RU" sz="1400" b="1" i="1" dirty="0" smtClean="0">
                <a:latin typeface="Times New Roman" pitchFamily="18" charset="0"/>
                <a:cs typeface="Times New Roman" pitchFamily="18" charset="0"/>
              </a:rPr>
              <a:t> /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17921</TotalTime>
  <Words>538</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3883</cp:revision>
  <cp:lastPrinted>2021-07-01T03:56:27Z</cp:lastPrinted>
  <dcterms:created xsi:type="dcterms:W3CDTF">2018-03-27T06:03:00Z</dcterms:created>
  <dcterms:modified xsi:type="dcterms:W3CDTF">2024-01-04T06:40:13Z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