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4854493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05373357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04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05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жел соғады, күші 5-10 м/с. Ауа температурасы түнде    1-3 градус, күндіз 9-11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05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(көбірек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16260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13617</TotalTime>
  <Words>598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3086</cp:revision>
  <cp:lastPrinted>2021-07-01T03:56:27Z</cp:lastPrinted>
  <dcterms:created xsi:type="dcterms:W3CDTF">2018-03-27T06:03:00Z</dcterms:created>
  <dcterms:modified xsi:type="dcterms:W3CDTF">2024-01-04T06:20:37Z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