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1" d="100"/>
          <a:sy n="71" d="100"/>
        </p:scale>
        <p:origin x="84" y="7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010229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04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қантар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қантар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33066222"/>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a:t>
                      </a:r>
                      <a:r>
                        <a:rPr lang="kk-KZ" sz="1100" dirty="0">
                          <a:effectLst/>
                          <a:latin typeface="Calibri" panose="020F0502020204030204" pitchFamily="34" charset="0"/>
                          <a:ea typeface="Calibri" panose="020F0502020204030204" pitchFamily="34" charset="0"/>
                          <a:cs typeface="Times New Roman" panose="02020603050405020304" pitchFamily="18" charset="0"/>
                        </a:rPr>
                        <a:t>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0,03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Calibri" panose="020F0502020204030204" pitchFamily="34" charset="0"/>
                          <a:ea typeface="Calibri" panose="020F0502020204030204" pitchFamily="34" charset="0"/>
                          <a:cs typeface="Times New Roman" panose="02020603050405020304" pitchFamily="18" charset="0"/>
                        </a:rPr>
                        <a:t>431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0,1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3</a:t>
                      </a:r>
                      <a:r>
                        <a:rPr lang="kk-KZ" sz="1100" dirty="0">
                          <a:effectLst/>
                          <a:latin typeface="Calibri" panose="020F0502020204030204" pitchFamily="34" charset="0"/>
                          <a:ea typeface="Calibri" panose="020F0502020204030204" pitchFamily="34" charset="0"/>
                          <a:cs typeface="Times New Roman" panose="02020603050405020304" pitchFamily="18" charset="0"/>
                        </a:rPr>
                        <a:t>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a:t>
                      </a:r>
                      <a:r>
                        <a:rPr lang="kk-KZ" sz="1100" dirty="0">
                          <a:effectLst/>
                          <a:latin typeface="Calibri" panose="020F0502020204030204" pitchFamily="34" charset="0"/>
                          <a:ea typeface="Calibri" panose="020F0502020204030204" pitchFamily="34" charset="0"/>
                          <a:cs typeface="Times New Roman" panose="02020603050405020304" pitchFamily="18" charset="0"/>
                        </a:rPr>
                        <a:t>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0,03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Calibri" panose="020F0502020204030204" pitchFamily="34" charset="0"/>
                          <a:cs typeface="Times New Roman" panose="02020603050405020304" pitchFamily="18" charset="0"/>
                        </a:rPr>
                        <a:t>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0,</a:t>
                      </a:r>
                      <a:r>
                        <a:rPr lang="kk-KZ" sz="1100" dirty="0">
                          <a:effectLst/>
                          <a:latin typeface="Calibri" panose="020F0502020204030204" pitchFamily="34" charset="0"/>
                          <a:ea typeface="Calibri" panose="020F0502020204030204" pitchFamily="34" charset="0"/>
                          <a:cs typeface="Times New Roman" panose="02020603050405020304" pitchFamily="18" charset="0"/>
                        </a:rPr>
                        <a:t>6</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05 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05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Бұлтты, күндіз қар, жаяу бұрқасын, көктайғақ. Жел солтүстік-батыстан солтүстік-шығысқа ауысып соғады, күші 9-14 м/с. Ауа температурасы түнде 13-15, күндіз 7-9 градус аяз.</a:t>
            </a:r>
          </a:p>
          <a:p>
            <a:pPr lvl="0" indent="180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a:solidFill>
                  <a:srgbClr val="000000"/>
                </a:solidFill>
                <a:latin typeface="Times New Roman" pitchFamily="18" charset="0"/>
                <a:cs typeface="Times New Roman" pitchFamily="18" charset="0"/>
                <a:sym typeface="+mn-ea"/>
              </a:rPr>
              <a:t>06 </a:t>
            </a:r>
            <a:r>
              <a:rPr lang="ru-RU" sz="1200" b="1" dirty="0" err="1">
                <a:solidFill>
                  <a:srgbClr val="000000"/>
                </a:solidFill>
                <a:latin typeface="Times New Roman" pitchFamily="18" charset="0"/>
                <a:cs typeface="Times New Roman" pitchFamily="18" charset="0"/>
                <a:sym typeface="+mn-ea"/>
              </a:rPr>
              <a:t>қаңтар</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05 қаңтар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06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солтүстіктен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15-17 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49232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05 </a:t>
            </a:r>
            <a:r>
              <a:rPr lang="kk-KZ" sz="1100" b="1" dirty="0">
                <a:solidFill>
                  <a:schemeClr val="tx1"/>
                </a:solidFill>
                <a:latin typeface="Times New Roman" panose="02020603050405020304" pitchFamily="18" charset="0"/>
                <a:cs typeface="Times New Roman" panose="02020603050405020304" pitchFamily="18" charset="0"/>
              </a:rPr>
              <a:t>қаңтар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06</a:t>
            </a:r>
            <a:r>
              <a:rPr lang="kk-KZ" sz="1100" b="1" dirty="0">
                <a:solidFill>
                  <a:schemeClr val="tx1"/>
                </a:solidFill>
                <a:latin typeface="Times New Roman" panose="02020603050405020304" pitchFamily="18" charset="0"/>
                <a:cs typeface="Times New Roman" panose="02020603050405020304" pitchFamily="18" charset="0"/>
              </a:rPr>
              <a:t> қаңтар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772416"/>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23873</TotalTime>
  <Words>606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Метео</cp:lastModifiedBy>
  <cp:revision>4379</cp:revision>
  <cp:lastPrinted>2021-07-01T03:56:27Z</cp:lastPrinted>
  <dcterms:created xsi:type="dcterms:W3CDTF">2018-03-27T06:03:00Z</dcterms:created>
  <dcterms:modified xsi:type="dcterms:W3CDTF">2024-01-04T06:59:49Z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