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790146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04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қаңтар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latin typeface="Times New Roman" panose="02020603050405020304" pitchFamily="18" charset="0"/>
                <a:ea typeface="Calibri" panose="020F0502020204030204" pitchFamily="34" charset="0"/>
              </a:rPr>
              <a:t>Көшпелі б</a:t>
            </a:r>
            <a:r>
              <a:rPr lang="kk-KZ" sz="1200" dirty="0" smtClean="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қар, жаяу бұрқасын, көктайғақ.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екпіні 15-20 </a:t>
            </a:r>
            <a:r>
              <a:rPr lang="kk-KZ" sz="1200" dirty="0" smtClean="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9-11</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endParaRPr lang="ru-RU" altLang="ru-RU" sz="1200" b="1" dirty="0" smtClean="0">
              <a:latin typeface="Times New Roman" pitchFamily="18" charset="0"/>
              <a:cs typeface="Times New Roman" pitchFamily="18" charset="0"/>
            </a:endParaRP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қаңтарға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0</a:t>
            </a:r>
            <a:r>
              <a:rPr lang="en-US" sz="1200" b="1" dirty="0" smtClean="0">
                <a:latin typeface="Times New Roman" panose="02020603050405020304" pitchFamily="18" charset="0"/>
                <a:cs typeface="Times New Roman" panose="02020603050405020304" pitchFamily="18" charset="0"/>
              </a:rPr>
              <a:t>6</a:t>
            </a:r>
            <a:r>
              <a:rPr lang="kk-KZ" sz="1200" b="1" dirty="0" smtClean="0">
                <a:latin typeface="Times New Roman" panose="02020603050405020304" pitchFamily="18" charset="0"/>
                <a:cs typeface="Times New Roman" panose="02020603050405020304" pitchFamily="18" charset="0"/>
              </a:rPr>
              <a:t> қаңтар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anose="02020603050405020304" pitchFamily="18" charset="0"/>
                <a:ea typeface="Calibri" panose="020F0502020204030204" pitchFamily="34" charset="0"/>
              </a:rPr>
              <a:t>Көшпелі б</a:t>
            </a:r>
            <a:r>
              <a:rPr lang="kk-KZ" sz="1200" dirty="0">
                <a:solidFill>
                  <a:prstClr val="black"/>
                </a:solidFill>
                <a:latin typeface="Times New Roman" pitchFamily="18" charset="0"/>
                <a:cs typeface="Times New Roman" pitchFamily="18" charset="0"/>
              </a:rPr>
              <a:t>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44852" y="236384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503" y="321710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49574189"/>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0,093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0,408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a:t>
            </a:r>
            <a:r>
              <a:rPr lang="ru-RU" altLang="ru-RU" sz="1200" b="1" i="1" dirty="0">
                <a:solidFill>
                  <a:srgbClr val="000000"/>
                </a:solidFill>
                <a:latin typeface="Times New Roman" panose="02020603050405020304" pitchFamily="18" charset="0"/>
                <a:cs typeface="Times New Roman" panose="02020603050405020304" pitchFamily="18" charset="0"/>
              </a:rPr>
              <a:t>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20593</TotalTime>
  <Words>621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3271</cp:revision>
  <cp:lastPrinted>2021-07-01T03:56:27Z</cp:lastPrinted>
  <dcterms:created xsi:type="dcterms:W3CDTF">2018-03-27T06:03:00Z</dcterms:created>
  <dcterms:modified xsi:type="dcterms:W3CDTF">2024-01-04T06:48:48Z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